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1" r:id="rId2"/>
  </p:sldMasterIdLst>
  <p:notesMasterIdLst>
    <p:notesMasterId r:id="rId31"/>
  </p:notesMasterIdLst>
  <p:sldIdLst>
    <p:sldId id="264" r:id="rId3"/>
    <p:sldId id="258" r:id="rId4"/>
    <p:sldId id="376" r:id="rId5"/>
    <p:sldId id="256" r:id="rId6"/>
    <p:sldId id="377" r:id="rId7"/>
    <p:sldId id="357" r:id="rId8"/>
    <p:sldId id="260" r:id="rId9"/>
    <p:sldId id="262" r:id="rId10"/>
    <p:sldId id="355" r:id="rId11"/>
    <p:sldId id="356" r:id="rId12"/>
    <p:sldId id="270" r:id="rId13"/>
    <p:sldId id="358" r:id="rId14"/>
    <p:sldId id="364" r:id="rId15"/>
    <p:sldId id="359" r:id="rId16"/>
    <p:sldId id="366" r:id="rId17"/>
    <p:sldId id="365" r:id="rId18"/>
    <p:sldId id="374" r:id="rId19"/>
    <p:sldId id="372" r:id="rId20"/>
    <p:sldId id="375" r:id="rId21"/>
    <p:sldId id="369" r:id="rId22"/>
    <p:sldId id="361" r:id="rId23"/>
    <p:sldId id="371" r:id="rId24"/>
    <p:sldId id="373" r:id="rId25"/>
    <p:sldId id="360" r:id="rId26"/>
    <p:sldId id="379" r:id="rId27"/>
    <p:sldId id="286" r:id="rId28"/>
    <p:sldId id="261" r:id="rId29"/>
    <p:sldId id="354" r:id="rId30"/>
  </p:sldIdLst>
  <p:sldSz cx="9144000" cy="5143500" type="screen16x9"/>
  <p:notesSz cx="6858000" cy="9144000"/>
  <p:embeddedFontLst>
    <p:embeddedFont>
      <p:font typeface="Nanum Gothic" panose="020D0604000000000000" pitchFamily="34" charset="-127"/>
      <p:regular r:id="rId32"/>
      <p:bold r:id="rId33"/>
    </p:embeddedFont>
    <p:embeddedFont>
      <p:font typeface="Bebas Neue" panose="020B0606020202050201" pitchFamily="34" charset="77"/>
      <p:regular r:id="rId34"/>
    </p:embeddedFont>
    <p:embeddedFont>
      <p:font typeface="Montserrat ExtraLight" panose="020F0302020204030204" pitchFamily="34" charset="0"/>
      <p:regular r:id="rId35"/>
      <p:italic r:id="rId36"/>
    </p:embeddedFont>
    <p:embeddedFont>
      <p:font typeface="Open Sans" panose="020B0606030504020204" pitchFamily="34" charset="0"/>
      <p:regular r:id="rId37"/>
      <p:bold r:id="rId38"/>
      <p:italic r:id="rId39"/>
      <p:boldItalic r:id="rId40"/>
    </p:embeddedFont>
    <p:embeddedFont>
      <p:font typeface="Roboto Condensed Light" panose="020F0302020204030204" pitchFamily="34" charset="0"/>
      <p:regular r:id="rId41"/>
      <p:italic r:id="rId42"/>
    </p:embeddedFont>
    <p:embeddedFont>
      <p:font typeface="Staatliches" pitchFamily="2" charset="0"/>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60">
          <p15:clr>
            <a:srgbClr val="9AA0A6"/>
          </p15:clr>
        </p15:guide>
        <p15:guide id="2" orient="horz" pos="26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0665"/>
    <a:srgbClr val="53B201"/>
    <a:srgbClr val="945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95BD12-241E-4FDF-86FA-4F93D50750A0}">
  <a:tblStyle styleId="{9395BD12-241E-4FDF-86FA-4F93D50750A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64"/>
    <p:restoredTop sz="95701"/>
  </p:normalViewPr>
  <p:slideViewPr>
    <p:cSldViewPr snapToGrid="0">
      <p:cViewPr varScale="1">
        <p:scale>
          <a:sx n="138" d="100"/>
          <a:sy n="138" d="100"/>
        </p:scale>
        <p:origin x="192" y="288"/>
      </p:cViewPr>
      <p:guideLst>
        <p:guide pos="360"/>
        <p:guide orient="horz" pos="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0.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Positive</c:v>
                </c:pt>
              </c:strCache>
            </c:strRef>
          </c:tx>
          <c:spPr>
            <a:solidFill>
              <a:schemeClr val="bg2">
                <a:lumMod val="75000"/>
              </a:schemeClr>
            </a:solid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Sheet1!$A$2:$A$3</c:f>
              <c:strCache>
                <c:ptCount val="2"/>
                <c:pt idx="0">
                  <c:v>Uber Eats</c:v>
                </c:pt>
                <c:pt idx="1">
                  <c:v>Food Panda</c:v>
                </c:pt>
              </c:strCache>
            </c:strRef>
          </c:cat>
          <c:val>
            <c:numRef>
              <c:f>Sheet1!$B$2:$B$3</c:f>
              <c:numCache>
                <c:formatCode>General</c:formatCode>
                <c:ptCount val="2"/>
                <c:pt idx="0">
                  <c:v>62</c:v>
                </c:pt>
                <c:pt idx="1">
                  <c:v>70</c:v>
                </c:pt>
              </c:numCache>
            </c:numRef>
          </c:val>
          <c:extLst>
            <c:ext xmlns:c16="http://schemas.microsoft.com/office/drawing/2014/chart" uri="{C3380CC4-5D6E-409C-BE32-E72D297353CC}">
              <c16:uniqueId val="{00000000-E8D4-CF41-BE78-3ECD1C05FD06}"/>
            </c:ext>
          </c:extLst>
        </c:ser>
        <c:ser>
          <c:idx val="1"/>
          <c:order val="1"/>
          <c:tx>
            <c:strRef>
              <c:f>Sheet1!$C$1</c:f>
              <c:strCache>
                <c:ptCount val="1"/>
                <c:pt idx="0">
                  <c:v>Negative</c:v>
                </c:pt>
              </c:strCache>
            </c:strRef>
          </c:tx>
          <c:spPr>
            <a:solidFill>
              <a:schemeClr val="bg1"/>
            </a:solidFill>
            <a:ln w="9525" cap="flat" cmpd="sng" algn="ctr">
              <a:solidFill>
                <a:schemeClr val="accent2"/>
              </a:solidFill>
              <a:miter lim="800000"/>
            </a:ln>
            <a:effectLst>
              <a:glow rad="63500">
                <a:schemeClr val="accent2">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Sheet1!$A$2:$A$3</c:f>
              <c:strCache>
                <c:ptCount val="2"/>
                <c:pt idx="0">
                  <c:v>Uber Eats</c:v>
                </c:pt>
                <c:pt idx="1">
                  <c:v>Food Panda</c:v>
                </c:pt>
              </c:strCache>
            </c:strRef>
          </c:cat>
          <c:val>
            <c:numRef>
              <c:f>Sheet1!$C$2:$C$3</c:f>
              <c:numCache>
                <c:formatCode>General</c:formatCode>
                <c:ptCount val="2"/>
                <c:pt idx="0">
                  <c:v>38</c:v>
                </c:pt>
                <c:pt idx="1">
                  <c:v>30</c:v>
                </c:pt>
              </c:numCache>
            </c:numRef>
          </c:val>
          <c:extLst>
            <c:ext xmlns:c16="http://schemas.microsoft.com/office/drawing/2014/chart" uri="{C3380CC4-5D6E-409C-BE32-E72D297353CC}">
              <c16:uniqueId val="{00000001-E8D4-CF41-BE78-3ECD1C05FD06}"/>
            </c:ext>
          </c:extLst>
        </c:ser>
        <c:dLbls>
          <c:showLegendKey val="0"/>
          <c:showVal val="1"/>
          <c:showCatName val="0"/>
          <c:showSerName val="0"/>
          <c:showPercent val="0"/>
          <c:showBubbleSize val="0"/>
        </c:dLbls>
        <c:gapWidth val="75"/>
        <c:axId val="1450689135"/>
        <c:axId val="1348049551"/>
      </c:barChart>
      <c:catAx>
        <c:axId val="145068913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6"/>
                </a:solidFill>
                <a:latin typeface="+mn-lt"/>
                <a:ea typeface="+mn-ea"/>
                <a:cs typeface="+mn-cs"/>
              </a:defRPr>
            </a:pPr>
            <a:endParaRPr lang="en-US"/>
          </a:p>
        </c:txPr>
        <c:crossAx val="1348049551"/>
        <c:crosses val="autoZero"/>
        <c:auto val="1"/>
        <c:lblAlgn val="ctr"/>
        <c:lblOffset val="100"/>
        <c:noMultiLvlLbl val="0"/>
      </c:catAx>
      <c:valAx>
        <c:axId val="1348049551"/>
        <c:scaling>
          <c:orientation val="minMax"/>
        </c:scaling>
        <c:delete val="0"/>
        <c:axPos val="l"/>
        <c:numFmt formatCode="General" sourceLinked="1"/>
        <c:majorTickMark val="none"/>
        <c:minorTickMark val="none"/>
        <c:tickLblPos val="nextTo"/>
        <c:spPr>
          <a:noFill/>
          <a:ln>
            <a:solidFill>
              <a:schemeClr val="accent6">
                <a:alpha val="66406"/>
              </a:schemeClr>
            </a:solidFill>
          </a:ln>
          <a:effectLst/>
        </c:spPr>
        <c:txPr>
          <a:bodyPr rot="-60000000" spcFirstLastPara="1" vertOverflow="ellipsis" vert="horz" wrap="square" anchor="ctr" anchorCtr="1"/>
          <a:lstStyle/>
          <a:p>
            <a:pPr>
              <a:defRPr sz="1197" b="0" i="0" u="none" strike="noStrike" kern="1200" baseline="0">
                <a:solidFill>
                  <a:schemeClr val="accent6"/>
                </a:solidFill>
                <a:latin typeface="+mn-lt"/>
                <a:ea typeface="+mn-ea"/>
                <a:cs typeface="+mn-cs"/>
              </a:defRPr>
            </a:pPr>
            <a:endParaRPr lang="en-US"/>
          </a:p>
        </c:txPr>
        <c:crossAx val="14506891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accent6"/>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Price</cx:pt>
          <cx:pt idx="1">Fast</cx:pt>
          <cx:pt idx="2">Easy</cx:pt>
          <cx:pt idx="3">Service</cx:pt>
          <cx:pt idx="4">Delivery</cx:pt>
          <cx:pt idx="5">Time</cx:pt>
          <cx:pt idx="6">Food</cx:pt>
        </cx:lvl>
      </cx:strDim>
      <cx:numDim type="val">
        <cx:f>Sheet1!$B$2:$B$8</cx:f>
        <cx:lvl ptCount="7" formatCode="General">
          <cx:pt idx="0">16</cx:pt>
          <cx:pt idx="1">18</cx:pt>
          <cx:pt idx="2">26</cx:pt>
          <cx:pt idx="3">81</cx:pt>
          <cx:pt idx="4">117</cx:pt>
          <cx:pt idx="5">128</cx:pt>
          <cx:pt idx="6">135</cx:pt>
        </cx:lvl>
      </cx:numDim>
    </cx:data>
  </cx:chartData>
  <cx:chart>
    <cx:title pos="t" align="ctr" overlay="0">
      <cx:tx>
        <cx:txData>
          <cx:v>Number of times mentioned</cx:v>
        </cx:txData>
      </cx:tx>
      <cx:txPr>
        <a:bodyPr spcFirstLastPara="1" vertOverflow="ellipsis" horzOverflow="overflow" wrap="square" lIns="0" tIns="0" rIns="0" bIns="0" anchor="ctr" anchorCtr="1"/>
        <a:lstStyle/>
        <a:p>
          <a:pPr algn="ctr" rtl="0">
            <a:defRPr>
              <a:solidFill>
                <a:schemeClr val="accent6"/>
              </a:solidFill>
            </a:defRPr>
          </a:pPr>
          <a:r>
            <a:rPr lang="en-US" sz="1800" b="1" i="0" u="none" strike="noStrike" spc="100" baseline="0" dirty="0">
              <a:solidFill>
                <a:schemeClr val="accent6"/>
              </a:solidFill>
              <a:effectLst>
                <a:outerShdw blurRad="50800" dist="38100" dir="5400000" algn="t" rotWithShape="0">
                  <a:prstClr val="black">
                    <a:alpha val="40000"/>
                  </a:prstClr>
                </a:outerShdw>
              </a:effectLst>
              <a:latin typeface="Arial"/>
            </a:rPr>
            <a:t>Number of times mentioned</a:t>
          </a:r>
        </a:p>
      </cx:txPr>
    </cx:title>
    <cx:plotArea>
      <cx:plotAreaRegion>
        <cx:plotSurface>
          <cx:spPr>
            <a:solidFill>
              <a:schemeClr val="tx1"/>
            </a:solidFill>
          </cx:spPr>
        </cx:plotSurface>
        <cx:series layoutId="clusteredColumn" uniqueId="{75241B7F-F2EA-FE4A-BB82-20A8714AEC1C}" formatIdx="0">
          <cx:tx>
            <cx:txData>
              <cx:f>Sheet1!$B$1</cx:f>
              <cx:v>mentioned</cx:v>
            </cx:txData>
          </cx:tx>
          <cx:dataPt idx="0">
            <cx:spPr>
              <a:solidFill>
                <a:srgbClr val="92D050"/>
              </a:solidFill>
            </cx:spPr>
          </cx:dataPt>
          <cx:dataPt idx="1">
            <cx:spPr>
              <a:solidFill>
                <a:srgbClr val="92D050"/>
              </a:solidFill>
            </cx:spPr>
          </cx:dataPt>
          <cx:dataPt idx="2">
            <cx:spPr>
              <a:solidFill>
                <a:srgbClr val="92D050"/>
              </a:solidFill>
            </cx:spPr>
          </cx:dataPt>
          <cx:dataPt idx="3">
            <cx:spPr>
              <a:solidFill>
                <a:srgbClr val="92D050"/>
              </a:solidFill>
            </cx:spPr>
          </cx:dataPt>
          <cx:dataPt idx="4">
            <cx:spPr>
              <a:solidFill>
                <a:srgbClr val="92D050"/>
              </a:solidFill>
            </cx:spPr>
          </cx:dataPt>
          <cx:dataPt idx="5">
            <cx:spPr>
              <a:solidFill>
                <a:srgbClr val="92D050"/>
              </a:solidFill>
            </cx:spPr>
          </cx:dataPt>
          <cx:dataPt idx="6">
            <cx:spPr>
              <a:solidFill>
                <a:srgbClr val="92D050"/>
              </a:solidFill>
            </cx:spPr>
          </cx:dataPt>
          <cx:dataLabels pos="outEnd">
            <cx:txPr>
              <a:bodyPr spcFirstLastPara="1" vertOverflow="ellipsis" horzOverflow="overflow" wrap="square" lIns="0" tIns="0" rIns="0" bIns="0" anchor="ctr" anchorCtr="1"/>
              <a:lstStyle/>
              <a:p>
                <a:pPr algn="ctr" rtl="0">
                  <a:defRPr>
                    <a:solidFill>
                      <a:schemeClr val="accent6"/>
                    </a:solidFill>
                  </a:defRPr>
                </a:pPr>
                <a:endParaRPr lang="en-US" sz="1197" b="0" i="0" u="none" strike="noStrike" baseline="0">
                  <a:solidFill>
                    <a:schemeClr val="accent6"/>
                  </a:solidFill>
                  <a:latin typeface="Arial"/>
                </a:endParaRPr>
              </a:p>
            </cx:txPr>
            <cx:visibility seriesName="0" categoryName="0" value="1"/>
          </cx:dataLabels>
          <cx:dataId val="0"/>
          <cx:layoutPr>
            <cx:aggregation/>
          </cx:layoutPr>
        </cx:series>
      </cx:plotAreaRegion>
      <cx:axis id="0">
        <cx:catScaling gapWidth="0"/>
        <cx:majorTickMarks type="out"/>
        <cx:tickLabels/>
        <cx:txPr>
          <a:bodyPr spcFirstLastPara="1" vertOverflow="ellipsis" horzOverflow="overflow" wrap="square" lIns="0" tIns="0" rIns="0" bIns="0" anchor="ctr" anchorCtr="1"/>
          <a:lstStyle/>
          <a:p>
            <a:pPr algn="ctr" rtl="0">
              <a:defRPr>
                <a:solidFill>
                  <a:srgbClr val="FFC000"/>
                </a:solidFill>
              </a:defRPr>
            </a:pPr>
            <a:endParaRPr lang="en-US" sz="1197" b="0" i="0" u="none" strike="noStrike" baseline="0">
              <a:solidFill>
                <a:srgbClr val="FFC000"/>
              </a:solidFill>
              <a:latin typeface="Arial"/>
            </a:endParaRPr>
          </a:p>
        </cx:txPr>
      </cx:axis>
      <cx:axis id="1">
        <cx:valScaling/>
        <cx:majorTickMarks type="out"/>
        <cx:tickLabels/>
        <cx:spPr>
          <a:ln>
            <a:solidFill>
              <a:schemeClr val="accent6"/>
            </a:solidFill>
          </a:ln>
        </cx:spPr>
        <cx:txPr>
          <a:bodyPr spcFirstLastPara="1" vertOverflow="ellipsis" horzOverflow="overflow" wrap="square" lIns="0" tIns="0" rIns="0" bIns="0" anchor="ctr" anchorCtr="1"/>
          <a:lstStyle/>
          <a:p>
            <a:pPr algn="ctr" rtl="0">
              <a:defRPr>
                <a:solidFill>
                  <a:schemeClr val="accent6"/>
                </a:solidFill>
              </a:defRPr>
            </a:pPr>
            <a:endParaRPr lang="en-US" sz="1197" b="0" i="0" u="none" strike="noStrike" baseline="0">
              <a:solidFill>
                <a:schemeClr val="accent6"/>
              </a:solidFill>
              <a:latin typeface="Arial"/>
            </a:endParaRPr>
          </a:p>
        </cx:txPr>
      </cx:axis>
    </cx:plotArea>
  </cx:chart>
  <cx:spPr>
    <a:solidFill>
      <a:schemeClr val="tx1"/>
    </a:solidFill>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70">
  <cs:axisTitle>
    <cs:lnRef idx="0"/>
    <cs:fillRef idx="0"/>
    <cs:effectRef idx="0"/>
    <cs:fontRef idx="minor">
      <a:schemeClr val="lt1">
        <a:lumMod val="95000"/>
      </a:schemeClr>
    </cs:fontRef>
    <cs:defRPr sz="1197"/>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cs:chartArea>
  <cs:dataLabel>
    <cs:lnRef idx="0"/>
    <cs:fillRef idx="0"/>
    <cs:effectRef idx="0"/>
    <cs:fontRef idx="minor">
      <a:schemeClr val="lt1">
        <a:lumMod val="9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1197"/>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1197"/>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2128"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1197"/>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1197"/>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17388467a3_0_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17388467a3_0_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3178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d362d286f3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d362d286f3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473852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06fb6ae8a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06fb6ae8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939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d362d286f3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d362d286f3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5911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331388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380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353547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d362d286f3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d362d286f3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9199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d362d286f3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d362d286f3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2084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d362d286f3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d362d286f3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3545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5747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d362d286f3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d362d286f3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d362d286f3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d362d286f3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5194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d362d286f3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d362d286f3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76385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d362d286f3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d362d286f3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8512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06fb6ae8a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06fb6ae8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6798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d362d286f3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d362d286f3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0521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d362d286f3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d362d286f3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0132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d362d286f3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d362d286f3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17388467a3_0_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17388467a3_0_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65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d362d286f3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d362d286f3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6521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d362d286f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d362d286f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f3a54c6d2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f3a54c6d2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4159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d362d286f3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d362d286f3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4574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d362d286f3_1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d362d286f3_1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d362d286f3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d362d286f3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5925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50925" y="2419551"/>
            <a:ext cx="6242100" cy="19329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Clr>
                <a:schemeClr val="accent1"/>
              </a:buClr>
              <a:buSzPts val="5200"/>
              <a:buNone/>
              <a:defRPr sz="6500">
                <a:solidFill>
                  <a:schemeClr val="accent1"/>
                </a:solidFill>
              </a:defRPr>
            </a:lvl1pPr>
            <a:lvl2pPr lvl="1" algn="ctr">
              <a:spcBef>
                <a:spcPts val="0"/>
              </a:spcBef>
              <a:spcAft>
                <a:spcPts val="0"/>
              </a:spcAft>
              <a:buClr>
                <a:srgbClr val="FFFFFF"/>
              </a:buClr>
              <a:buSzPts val="5200"/>
              <a:buNone/>
              <a:defRPr sz="5200">
                <a:solidFill>
                  <a:srgbClr val="FFFFFF"/>
                </a:solidFill>
              </a:defRPr>
            </a:lvl2pPr>
            <a:lvl3pPr lvl="2" algn="ctr">
              <a:spcBef>
                <a:spcPts val="0"/>
              </a:spcBef>
              <a:spcAft>
                <a:spcPts val="0"/>
              </a:spcAft>
              <a:buClr>
                <a:srgbClr val="FFFFFF"/>
              </a:buClr>
              <a:buSzPts val="5200"/>
              <a:buNone/>
              <a:defRPr sz="5200">
                <a:solidFill>
                  <a:srgbClr val="FFFFFF"/>
                </a:solidFill>
              </a:defRPr>
            </a:lvl3pPr>
            <a:lvl4pPr lvl="3" algn="ctr">
              <a:spcBef>
                <a:spcPts val="0"/>
              </a:spcBef>
              <a:spcAft>
                <a:spcPts val="0"/>
              </a:spcAft>
              <a:buClr>
                <a:srgbClr val="FFFFFF"/>
              </a:buClr>
              <a:buSzPts val="5200"/>
              <a:buNone/>
              <a:defRPr sz="5200">
                <a:solidFill>
                  <a:srgbClr val="FFFFFF"/>
                </a:solidFill>
              </a:defRPr>
            </a:lvl4pPr>
            <a:lvl5pPr lvl="4" algn="ctr">
              <a:spcBef>
                <a:spcPts val="0"/>
              </a:spcBef>
              <a:spcAft>
                <a:spcPts val="0"/>
              </a:spcAft>
              <a:buClr>
                <a:srgbClr val="FFFFFF"/>
              </a:buClr>
              <a:buSzPts val="5200"/>
              <a:buNone/>
              <a:defRPr sz="5200">
                <a:solidFill>
                  <a:srgbClr val="FFFFFF"/>
                </a:solidFill>
              </a:defRPr>
            </a:lvl5pPr>
            <a:lvl6pPr lvl="5" algn="ctr">
              <a:spcBef>
                <a:spcPts val="0"/>
              </a:spcBef>
              <a:spcAft>
                <a:spcPts val="0"/>
              </a:spcAft>
              <a:buClr>
                <a:srgbClr val="FFFFFF"/>
              </a:buClr>
              <a:buSzPts val="5200"/>
              <a:buNone/>
              <a:defRPr sz="5200">
                <a:solidFill>
                  <a:srgbClr val="FFFFFF"/>
                </a:solidFill>
              </a:defRPr>
            </a:lvl6pPr>
            <a:lvl7pPr lvl="6" algn="ctr">
              <a:spcBef>
                <a:spcPts val="0"/>
              </a:spcBef>
              <a:spcAft>
                <a:spcPts val="0"/>
              </a:spcAft>
              <a:buClr>
                <a:srgbClr val="FFFFFF"/>
              </a:buClr>
              <a:buSzPts val="5200"/>
              <a:buNone/>
              <a:defRPr sz="5200">
                <a:solidFill>
                  <a:srgbClr val="FFFFFF"/>
                </a:solidFill>
              </a:defRPr>
            </a:lvl7pPr>
            <a:lvl8pPr lvl="7" algn="ctr">
              <a:spcBef>
                <a:spcPts val="0"/>
              </a:spcBef>
              <a:spcAft>
                <a:spcPts val="0"/>
              </a:spcAft>
              <a:buClr>
                <a:srgbClr val="FFFFFF"/>
              </a:buClr>
              <a:buSzPts val="5200"/>
              <a:buNone/>
              <a:defRPr sz="5200">
                <a:solidFill>
                  <a:srgbClr val="FFFFFF"/>
                </a:solidFill>
              </a:defRPr>
            </a:lvl8pPr>
            <a:lvl9pPr lvl="8" algn="ctr">
              <a:spcBef>
                <a:spcPts val="0"/>
              </a:spcBef>
              <a:spcAft>
                <a:spcPts val="0"/>
              </a:spcAft>
              <a:buClr>
                <a:srgbClr val="FFFFFF"/>
              </a:buClr>
              <a:buSzPts val="5200"/>
              <a:buNone/>
              <a:defRPr sz="5200">
                <a:solidFill>
                  <a:srgbClr val="FFFFFF"/>
                </a:solidFill>
              </a:defRPr>
            </a:lvl9pPr>
          </a:lstStyle>
          <a:p>
            <a:endParaRPr/>
          </a:p>
        </p:txBody>
      </p:sp>
      <p:sp>
        <p:nvSpPr>
          <p:cNvPr id="10" name="Google Shape;10;p2"/>
          <p:cNvSpPr txBox="1">
            <a:spLocks noGrp="1"/>
          </p:cNvSpPr>
          <p:nvPr>
            <p:ph type="subTitle" idx="1"/>
          </p:nvPr>
        </p:nvSpPr>
        <p:spPr>
          <a:xfrm>
            <a:off x="1699025" y="4266300"/>
            <a:ext cx="5746200" cy="337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1400"/>
              <a:buNone/>
              <a:defRPr sz="1600">
                <a:solidFill>
                  <a:schemeClr val="accent1"/>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7"/>
        <p:cNvGrpSpPr/>
        <p:nvPr/>
      </p:nvGrpSpPr>
      <p:grpSpPr>
        <a:xfrm>
          <a:off x="0" y="0"/>
          <a:ext cx="0" cy="0"/>
          <a:chOff x="0" y="0"/>
          <a:chExt cx="0" cy="0"/>
        </a:xfrm>
      </p:grpSpPr>
      <p:sp>
        <p:nvSpPr>
          <p:cNvPr id="68" name="Google Shape;68;p15"/>
          <p:cNvSpPr/>
          <p:nvPr/>
        </p:nvSpPr>
        <p:spPr>
          <a:xfrm>
            <a:off x="573125" y="388150"/>
            <a:ext cx="7997700" cy="635700"/>
          </a:xfrm>
          <a:prstGeom prst="roundRect">
            <a:avLst>
              <a:gd name="adj" fmla="val 20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15"/>
          <p:cNvSpPr/>
          <p:nvPr/>
        </p:nvSpPr>
        <p:spPr>
          <a:xfrm>
            <a:off x="-286675" y="388150"/>
            <a:ext cx="707400" cy="635700"/>
          </a:xfrm>
          <a:prstGeom prst="roundRect">
            <a:avLst>
              <a:gd name="adj" fmla="val 20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15"/>
          <p:cNvSpPr/>
          <p:nvPr/>
        </p:nvSpPr>
        <p:spPr>
          <a:xfrm>
            <a:off x="8723225" y="388150"/>
            <a:ext cx="707400" cy="635700"/>
          </a:xfrm>
          <a:prstGeom prst="roundRect">
            <a:avLst>
              <a:gd name="adj" fmla="val 20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15"/>
          <p:cNvSpPr txBox="1">
            <a:spLocks noGrp="1"/>
          </p:cNvSpPr>
          <p:nvPr>
            <p:ph type="title"/>
          </p:nvPr>
        </p:nvSpPr>
        <p:spPr>
          <a:xfrm>
            <a:off x="2069775" y="1736127"/>
            <a:ext cx="2011800" cy="457200"/>
          </a:xfrm>
          <a:prstGeom prst="rect">
            <a:avLst/>
          </a:prstGeom>
          <a:solidFill>
            <a:schemeClr val="dk2"/>
          </a:solidFill>
        </p:spPr>
        <p:txBody>
          <a:bodyPr spcFirstLastPara="1" wrap="square" lIns="0" tIns="0" rIns="0" bIns="0" anchor="ctr" anchorCtr="0">
            <a:noAutofit/>
          </a:bodyPr>
          <a:lstStyle>
            <a:lvl1pPr lvl="0" rtl="0">
              <a:spcBef>
                <a:spcPts val="0"/>
              </a:spcBef>
              <a:spcAft>
                <a:spcPts val="0"/>
              </a:spcAft>
              <a:buSzPts val="2400"/>
              <a:buNone/>
              <a:defRPr sz="25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2" name="Google Shape;72;p15"/>
          <p:cNvSpPr txBox="1">
            <a:spLocks noGrp="1"/>
          </p:cNvSpPr>
          <p:nvPr>
            <p:ph type="title" idx="2" hasCustomPrompt="1"/>
          </p:nvPr>
        </p:nvSpPr>
        <p:spPr>
          <a:xfrm>
            <a:off x="720125" y="1395780"/>
            <a:ext cx="914400" cy="796500"/>
          </a:xfrm>
          <a:prstGeom prst="rect">
            <a:avLst/>
          </a:prstGeom>
          <a:solidFill>
            <a:schemeClr val="dk2"/>
          </a:solidFill>
        </p:spPr>
        <p:txBody>
          <a:bodyPr spcFirstLastPara="1" wrap="square" lIns="0" tIns="0" rIns="0" bIns="0" anchor="t" anchorCtr="0">
            <a:noAutofit/>
          </a:bodyPr>
          <a:lstStyle>
            <a:lvl1pPr lvl="0" algn="ctr" rtl="0">
              <a:spcBef>
                <a:spcPts val="0"/>
              </a:spcBef>
              <a:spcAft>
                <a:spcPts val="0"/>
              </a:spcAft>
              <a:buSzPts val="3000"/>
              <a:buNone/>
              <a:defRPr sz="6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5"/>
          <p:cNvSpPr txBox="1">
            <a:spLocks noGrp="1"/>
          </p:cNvSpPr>
          <p:nvPr>
            <p:ph type="subTitle" idx="1"/>
          </p:nvPr>
        </p:nvSpPr>
        <p:spPr>
          <a:xfrm>
            <a:off x="2069775" y="2193329"/>
            <a:ext cx="2011800" cy="4848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4" name="Google Shape;74;p15"/>
          <p:cNvSpPr txBox="1">
            <a:spLocks noGrp="1"/>
          </p:cNvSpPr>
          <p:nvPr>
            <p:ph type="title" idx="3"/>
          </p:nvPr>
        </p:nvSpPr>
        <p:spPr>
          <a:xfrm>
            <a:off x="6183588" y="1736116"/>
            <a:ext cx="2011800" cy="457200"/>
          </a:xfrm>
          <a:prstGeom prst="rect">
            <a:avLst/>
          </a:prstGeom>
          <a:solidFill>
            <a:schemeClr val="lt2"/>
          </a:solidFill>
        </p:spPr>
        <p:txBody>
          <a:bodyPr spcFirstLastPara="1" wrap="square" lIns="0" tIns="0" rIns="0" bIns="0" anchor="ctr" anchorCtr="0">
            <a:noAutofit/>
          </a:bodyPr>
          <a:lstStyle>
            <a:lvl1pPr lvl="0" rtl="0">
              <a:spcBef>
                <a:spcPts val="0"/>
              </a:spcBef>
              <a:spcAft>
                <a:spcPts val="0"/>
              </a:spcAft>
              <a:buSzPts val="2400"/>
              <a:buNone/>
              <a:defRPr sz="25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5"/>
          <p:cNvSpPr txBox="1">
            <a:spLocks noGrp="1"/>
          </p:cNvSpPr>
          <p:nvPr>
            <p:ph type="title" idx="4" hasCustomPrompt="1"/>
          </p:nvPr>
        </p:nvSpPr>
        <p:spPr>
          <a:xfrm>
            <a:off x="4833900" y="1395774"/>
            <a:ext cx="914400" cy="796500"/>
          </a:xfrm>
          <a:prstGeom prst="rect">
            <a:avLst/>
          </a:prstGeom>
          <a:solidFill>
            <a:schemeClr val="lt2"/>
          </a:solidFill>
        </p:spPr>
        <p:txBody>
          <a:bodyPr spcFirstLastPara="1" wrap="square" lIns="0" tIns="0" rIns="0" bIns="0" anchor="t" anchorCtr="0">
            <a:noAutofit/>
          </a:bodyPr>
          <a:lstStyle>
            <a:lvl1pPr lvl="0" algn="ctr" rtl="0">
              <a:spcBef>
                <a:spcPts val="0"/>
              </a:spcBef>
              <a:spcAft>
                <a:spcPts val="0"/>
              </a:spcAft>
              <a:buSzPts val="3000"/>
              <a:buNone/>
              <a:defRPr sz="6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5"/>
          <p:cNvSpPr txBox="1">
            <a:spLocks noGrp="1"/>
          </p:cNvSpPr>
          <p:nvPr>
            <p:ph type="subTitle" idx="5"/>
          </p:nvPr>
        </p:nvSpPr>
        <p:spPr>
          <a:xfrm>
            <a:off x="6183588" y="2193316"/>
            <a:ext cx="2011800" cy="484800"/>
          </a:xfrm>
          <a:prstGeom prst="rect">
            <a:avLst/>
          </a:prstGeom>
          <a:solidFill>
            <a:schemeClr val="lt2"/>
          </a:solid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 name="Google Shape;77;p15"/>
          <p:cNvSpPr txBox="1">
            <a:spLocks noGrp="1"/>
          </p:cNvSpPr>
          <p:nvPr>
            <p:ph type="title" idx="6"/>
          </p:nvPr>
        </p:nvSpPr>
        <p:spPr>
          <a:xfrm>
            <a:off x="2069763" y="3432894"/>
            <a:ext cx="2011800" cy="457200"/>
          </a:xfrm>
          <a:prstGeom prst="rect">
            <a:avLst/>
          </a:prstGeom>
          <a:solidFill>
            <a:schemeClr val="lt1"/>
          </a:solidFill>
        </p:spPr>
        <p:txBody>
          <a:bodyPr spcFirstLastPara="1" wrap="square" lIns="0" tIns="0" rIns="0" bIns="0" anchor="ctr" anchorCtr="0">
            <a:noAutofit/>
          </a:bodyPr>
          <a:lstStyle>
            <a:lvl1pPr lvl="0" rtl="0">
              <a:spcBef>
                <a:spcPts val="0"/>
              </a:spcBef>
              <a:spcAft>
                <a:spcPts val="0"/>
              </a:spcAft>
              <a:buSzPts val="2400"/>
              <a:buNone/>
              <a:defRPr sz="25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5"/>
          <p:cNvSpPr txBox="1">
            <a:spLocks noGrp="1"/>
          </p:cNvSpPr>
          <p:nvPr>
            <p:ph type="title" idx="7" hasCustomPrompt="1"/>
          </p:nvPr>
        </p:nvSpPr>
        <p:spPr>
          <a:xfrm>
            <a:off x="720000" y="3092597"/>
            <a:ext cx="914400" cy="796500"/>
          </a:xfrm>
          <a:prstGeom prst="rect">
            <a:avLst/>
          </a:prstGeom>
          <a:solidFill>
            <a:schemeClr val="lt1"/>
          </a:solidFill>
        </p:spPr>
        <p:txBody>
          <a:bodyPr spcFirstLastPara="1" wrap="square" lIns="0" tIns="0" rIns="0" bIns="0" anchor="t" anchorCtr="0">
            <a:noAutofit/>
          </a:bodyPr>
          <a:lstStyle>
            <a:lvl1pPr lvl="0" algn="ctr" rtl="0">
              <a:spcBef>
                <a:spcPts val="0"/>
              </a:spcBef>
              <a:spcAft>
                <a:spcPts val="0"/>
              </a:spcAft>
              <a:buSzPts val="3000"/>
              <a:buNone/>
              <a:defRPr sz="6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5"/>
          <p:cNvSpPr txBox="1">
            <a:spLocks noGrp="1"/>
          </p:cNvSpPr>
          <p:nvPr>
            <p:ph type="subTitle" idx="8"/>
          </p:nvPr>
        </p:nvSpPr>
        <p:spPr>
          <a:xfrm>
            <a:off x="2069763" y="3890104"/>
            <a:ext cx="2011800" cy="484800"/>
          </a:xfrm>
          <a:prstGeom prst="rect">
            <a:avLst/>
          </a:prstGeom>
          <a:solidFill>
            <a:schemeClr val="lt1"/>
          </a:solid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0" name="Google Shape;80;p15"/>
          <p:cNvSpPr txBox="1">
            <a:spLocks noGrp="1"/>
          </p:cNvSpPr>
          <p:nvPr>
            <p:ph type="title" idx="9"/>
          </p:nvPr>
        </p:nvSpPr>
        <p:spPr>
          <a:xfrm>
            <a:off x="6183588" y="3432829"/>
            <a:ext cx="2011800" cy="457200"/>
          </a:xfrm>
          <a:prstGeom prst="rect">
            <a:avLst/>
          </a:prstGeom>
          <a:solidFill>
            <a:schemeClr val="accent1"/>
          </a:solidFill>
        </p:spPr>
        <p:txBody>
          <a:bodyPr spcFirstLastPara="1" wrap="square" lIns="0" tIns="0" rIns="0" bIns="0" anchor="ctr" anchorCtr="0">
            <a:noAutofit/>
          </a:bodyPr>
          <a:lstStyle>
            <a:lvl1pPr lvl="0" rtl="0">
              <a:spcBef>
                <a:spcPts val="0"/>
              </a:spcBef>
              <a:spcAft>
                <a:spcPts val="0"/>
              </a:spcAft>
              <a:buSzPts val="2400"/>
              <a:buNone/>
              <a:defRPr sz="25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1" name="Google Shape;81;p15"/>
          <p:cNvSpPr txBox="1">
            <a:spLocks noGrp="1"/>
          </p:cNvSpPr>
          <p:nvPr>
            <p:ph type="title" idx="13" hasCustomPrompt="1"/>
          </p:nvPr>
        </p:nvSpPr>
        <p:spPr>
          <a:xfrm>
            <a:off x="4833900" y="3092575"/>
            <a:ext cx="914400" cy="796500"/>
          </a:xfrm>
          <a:prstGeom prst="rect">
            <a:avLst/>
          </a:prstGeom>
          <a:solidFill>
            <a:schemeClr val="accent1"/>
          </a:solidFill>
        </p:spPr>
        <p:txBody>
          <a:bodyPr spcFirstLastPara="1" wrap="square" lIns="0" tIns="0" rIns="0" bIns="0" anchor="t" anchorCtr="0">
            <a:noAutofit/>
          </a:bodyPr>
          <a:lstStyle>
            <a:lvl1pPr lvl="0" algn="ctr" rtl="0">
              <a:spcBef>
                <a:spcPts val="0"/>
              </a:spcBef>
              <a:spcAft>
                <a:spcPts val="0"/>
              </a:spcAft>
              <a:buSzPts val="3000"/>
              <a:buNone/>
              <a:defRPr sz="6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5"/>
          <p:cNvSpPr txBox="1">
            <a:spLocks noGrp="1"/>
          </p:cNvSpPr>
          <p:nvPr>
            <p:ph type="subTitle" idx="14"/>
          </p:nvPr>
        </p:nvSpPr>
        <p:spPr>
          <a:xfrm>
            <a:off x="6183588" y="3890029"/>
            <a:ext cx="2011800" cy="484800"/>
          </a:xfrm>
          <a:prstGeom prst="rect">
            <a:avLst/>
          </a:prstGeom>
          <a:solidFill>
            <a:schemeClr val="accent1"/>
          </a:solid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3" name="Google Shape;83;p15"/>
          <p:cNvSpPr txBox="1">
            <a:spLocks noGrp="1"/>
          </p:cNvSpPr>
          <p:nvPr>
            <p:ph type="title" idx="15"/>
          </p:nvPr>
        </p:nvSpPr>
        <p:spPr>
          <a:xfrm>
            <a:off x="720000" y="421102"/>
            <a:ext cx="7704000" cy="4572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a:solidFill>
                  <a:schemeClr val="dk1"/>
                </a:solidFill>
              </a:defRPr>
            </a:lvl2pPr>
            <a:lvl3pPr lvl="2" rtl="0">
              <a:spcBef>
                <a:spcPts val="0"/>
              </a:spcBef>
              <a:spcAft>
                <a:spcPts val="0"/>
              </a:spcAft>
              <a:buClr>
                <a:schemeClr val="dk1"/>
              </a:buClr>
              <a:buSzPts val="3500"/>
              <a:buNone/>
              <a:defRPr>
                <a:solidFill>
                  <a:schemeClr val="dk1"/>
                </a:solidFill>
              </a:defRPr>
            </a:lvl3pPr>
            <a:lvl4pPr lvl="3" rtl="0">
              <a:spcBef>
                <a:spcPts val="0"/>
              </a:spcBef>
              <a:spcAft>
                <a:spcPts val="0"/>
              </a:spcAft>
              <a:buClr>
                <a:schemeClr val="dk1"/>
              </a:buClr>
              <a:buSzPts val="3500"/>
              <a:buNone/>
              <a:defRPr>
                <a:solidFill>
                  <a:schemeClr val="dk1"/>
                </a:solidFill>
              </a:defRPr>
            </a:lvl4pPr>
            <a:lvl5pPr lvl="4" rtl="0">
              <a:spcBef>
                <a:spcPts val="0"/>
              </a:spcBef>
              <a:spcAft>
                <a:spcPts val="0"/>
              </a:spcAft>
              <a:buClr>
                <a:schemeClr val="dk1"/>
              </a:buClr>
              <a:buSzPts val="3500"/>
              <a:buNone/>
              <a:defRPr>
                <a:solidFill>
                  <a:schemeClr val="dk1"/>
                </a:solidFill>
              </a:defRPr>
            </a:lvl5pPr>
            <a:lvl6pPr lvl="5" rtl="0">
              <a:spcBef>
                <a:spcPts val="0"/>
              </a:spcBef>
              <a:spcAft>
                <a:spcPts val="0"/>
              </a:spcAft>
              <a:buClr>
                <a:schemeClr val="dk1"/>
              </a:buClr>
              <a:buSzPts val="3500"/>
              <a:buNone/>
              <a:defRPr>
                <a:solidFill>
                  <a:schemeClr val="dk1"/>
                </a:solidFill>
              </a:defRPr>
            </a:lvl6pPr>
            <a:lvl7pPr lvl="6" rtl="0">
              <a:spcBef>
                <a:spcPts val="0"/>
              </a:spcBef>
              <a:spcAft>
                <a:spcPts val="0"/>
              </a:spcAft>
              <a:buClr>
                <a:schemeClr val="dk1"/>
              </a:buClr>
              <a:buSzPts val="3500"/>
              <a:buNone/>
              <a:defRPr>
                <a:solidFill>
                  <a:schemeClr val="dk1"/>
                </a:solidFill>
              </a:defRPr>
            </a:lvl7pPr>
            <a:lvl8pPr lvl="7" rtl="0">
              <a:spcBef>
                <a:spcPts val="0"/>
              </a:spcBef>
              <a:spcAft>
                <a:spcPts val="0"/>
              </a:spcAft>
              <a:buClr>
                <a:schemeClr val="dk1"/>
              </a:buClr>
              <a:buSzPts val="3500"/>
              <a:buNone/>
              <a:defRPr>
                <a:solidFill>
                  <a:schemeClr val="dk1"/>
                </a:solidFill>
              </a:defRPr>
            </a:lvl8pPr>
            <a:lvl9pPr lvl="8" rtl="0">
              <a:spcBef>
                <a:spcPts val="0"/>
              </a:spcBef>
              <a:spcAft>
                <a:spcPts val="0"/>
              </a:spcAft>
              <a:buClr>
                <a:schemeClr val="dk1"/>
              </a:buClr>
              <a:buSzPts val="3500"/>
              <a:buNone/>
              <a:defRPr>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4"/>
        <p:cNvGrpSpPr/>
        <p:nvPr/>
      </p:nvGrpSpPr>
      <p:grpSpPr>
        <a:xfrm>
          <a:off x="0" y="0"/>
          <a:ext cx="0" cy="0"/>
          <a:chOff x="0" y="0"/>
          <a:chExt cx="0" cy="0"/>
        </a:xfrm>
      </p:grpSpPr>
      <p:sp>
        <p:nvSpPr>
          <p:cNvPr id="85" name="Google Shape;85;p16"/>
          <p:cNvSpPr/>
          <p:nvPr/>
        </p:nvSpPr>
        <p:spPr>
          <a:xfrm>
            <a:off x="573225" y="393475"/>
            <a:ext cx="7999200" cy="3389400"/>
          </a:xfrm>
          <a:prstGeom prst="roundRect">
            <a:avLst>
              <a:gd name="adj" fmla="val 476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16"/>
          <p:cNvSpPr/>
          <p:nvPr/>
        </p:nvSpPr>
        <p:spPr>
          <a:xfrm>
            <a:off x="4572000" y="3882525"/>
            <a:ext cx="4000500" cy="720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16"/>
          <p:cNvSpPr txBox="1">
            <a:spLocks noGrp="1"/>
          </p:cNvSpPr>
          <p:nvPr>
            <p:ph type="title"/>
          </p:nvPr>
        </p:nvSpPr>
        <p:spPr>
          <a:xfrm>
            <a:off x="4720500" y="3977025"/>
            <a:ext cx="3703500" cy="531900"/>
          </a:xfrm>
          <a:prstGeom prst="rect">
            <a:avLst/>
          </a:prstGeom>
          <a:solidFill>
            <a:schemeClr val="lt1"/>
          </a:solidFill>
        </p:spPr>
        <p:txBody>
          <a:bodyPr spcFirstLastPara="1" wrap="square" lIns="0" tIns="0" rIns="0" bIns="0" anchor="ctr" anchorCtr="0">
            <a:noAutofit/>
          </a:bodyPr>
          <a:lstStyle>
            <a:lvl1pPr lvl="0" algn="ctr" rtl="0">
              <a:spcBef>
                <a:spcPts val="0"/>
              </a:spcBef>
              <a:spcAft>
                <a:spcPts val="0"/>
              </a:spcAft>
              <a:buSzPts val="3000"/>
              <a:buNone/>
              <a:defRPr sz="25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8" name="Google Shape;88;p16"/>
          <p:cNvSpPr txBox="1">
            <a:spLocks noGrp="1"/>
          </p:cNvSpPr>
          <p:nvPr>
            <p:ph type="subTitle" idx="1"/>
          </p:nvPr>
        </p:nvSpPr>
        <p:spPr>
          <a:xfrm>
            <a:off x="1463925" y="990925"/>
            <a:ext cx="6217800" cy="21945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3500">
                <a:solidFill>
                  <a:schemeClr val="dk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94"/>
        <p:cNvGrpSpPr/>
        <p:nvPr/>
      </p:nvGrpSpPr>
      <p:grpSpPr>
        <a:xfrm>
          <a:off x="0" y="0"/>
          <a:ext cx="0" cy="0"/>
          <a:chOff x="0" y="0"/>
          <a:chExt cx="0" cy="0"/>
        </a:xfrm>
      </p:grpSpPr>
      <p:sp>
        <p:nvSpPr>
          <p:cNvPr id="95" name="Google Shape;95;p18"/>
          <p:cNvSpPr/>
          <p:nvPr/>
        </p:nvSpPr>
        <p:spPr>
          <a:xfrm>
            <a:off x="4129800" y="1518063"/>
            <a:ext cx="4309800" cy="962100"/>
          </a:xfrm>
          <a:prstGeom prst="roundRect">
            <a:avLst>
              <a:gd name="adj" fmla="val 20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18"/>
          <p:cNvSpPr txBox="1">
            <a:spLocks noGrp="1"/>
          </p:cNvSpPr>
          <p:nvPr>
            <p:ph type="subTitle" idx="1"/>
          </p:nvPr>
        </p:nvSpPr>
        <p:spPr>
          <a:xfrm>
            <a:off x="4129800" y="2619538"/>
            <a:ext cx="4309800" cy="10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 name="Google Shape;97;p18"/>
          <p:cNvSpPr txBox="1">
            <a:spLocks noGrp="1"/>
          </p:cNvSpPr>
          <p:nvPr>
            <p:ph type="title"/>
          </p:nvPr>
        </p:nvSpPr>
        <p:spPr>
          <a:xfrm>
            <a:off x="4358700" y="1536663"/>
            <a:ext cx="3852000" cy="772500"/>
          </a:xfrm>
          <a:prstGeom prst="rect">
            <a:avLst/>
          </a:prstGeom>
          <a:solidFill>
            <a:schemeClr val="lt1"/>
          </a:solidFill>
        </p:spPr>
        <p:txBody>
          <a:bodyPr spcFirstLastPara="1" wrap="square" lIns="0" tIns="0" rIns="0" bIns="0" anchor="t" anchorCtr="0">
            <a:noAutofit/>
          </a:bodyPr>
          <a:lstStyle>
            <a:lvl1pPr lvl="0" algn="ctr" rtl="0">
              <a:spcBef>
                <a:spcPts val="0"/>
              </a:spcBef>
              <a:spcAft>
                <a:spcPts val="0"/>
              </a:spcAft>
              <a:buSzPts val="3500"/>
              <a:buNone/>
              <a:defRPr sz="6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8" name="Google Shape;98;p18"/>
          <p:cNvSpPr/>
          <p:nvPr/>
        </p:nvSpPr>
        <p:spPr>
          <a:xfrm>
            <a:off x="8592000" y="1518075"/>
            <a:ext cx="933000" cy="962100"/>
          </a:xfrm>
          <a:prstGeom prst="roundRect">
            <a:avLst>
              <a:gd name="adj" fmla="val 20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CUSTOM_1_1_1">
    <p:spTree>
      <p:nvGrpSpPr>
        <p:cNvPr id="1" name="Shape 99"/>
        <p:cNvGrpSpPr/>
        <p:nvPr/>
      </p:nvGrpSpPr>
      <p:grpSpPr>
        <a:xfrm>
          <a:off x="0" y="0"/>
          <a:ext cx="0" cy="0"/>
          <a:chOff x="0" y="0"/>
          <a:chExt cx="0" cy="0"/>
        </a:xfrm>
      </p:grpSpPr>
      <p:sp>
        <p:nvSpPr>
          <p:cNvPr id="100" name="Google Shape;100;p19"/>
          <p:cNvSpPr/>
          <p:nvPr/>
        </p:nvSpPr>
        <p:spPr>
          <a:xfrm>
            <a:off x="573125" y="388150"/>
            <a:ext cx="4577400" cy="635700"/>
          </a:xfrm>
          <a:prstGeom prst="roundRect">
            <a:avLst>
              <a:gd name="adj" fmla="val 20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19"/>
          <p:cNvSpPr/>
          <p:nvPr/>
        </p:nvSpPr>
        <p:spPr>
          <a:xfrm>
            <a:off x="-286675" y="388150"/>
            <a:ext cx="707400" cy="635700"/>
          </a:xfrm>
          <a:prstGeom prst="roundRect">
            <a:avLst>
              <a:gd name="adj" fmla="val 20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19"/>
          <p:cNvSpPr/>
          <p:nvPr/>
        </p:nvSpPr>
        <p:spPr>
          <a:xfrm>
            <a:off x="7884525" y="388150"/>
            <a:ext cx="1546200" cy="635700"/>
          </a:xfrm>
          <a:prstGeom prst="roundRect">
            <a:avLst>
              <a:gd name="adj" fmla="val 20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19"/>
          <p:cNvSpPr txBox="1">
            <a:spLocks noGrp="1"/>
          </p:cNvSpPr>
          <p:nvPr>
            <p:ph type="subTitle" idx="1"/>
          </p:nvPr>
        </p:nvSpPr>
        <p:spPr>
          <a:xfrm>
            <a:off x="720000" y="2114550"/>
            <a:ext cx="3076500" cy="137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19"/>
          <p:cNvSpPr txBox="1">
            <a:spLocks noGrp="1"/>
          </p:cNvSpPr>
          <p:nvPr>
            <p:ph type="title"/>
          </p:nvPr>
        </p:nvSpPr>
        <p:spPr>
          <a:xfrm>
            <a:off x="720000" y="425525"/>
            <a:ext cx="3852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96"/>
        <p:cNvGrpSpPr/>
        <p:nvPr/>
      </p:nvGrpSpPr>
      <p:grpSpPr>
        <a:xfrm>
          <a:off x="0" y="0"/>
          <a:ext cx="0" cy="0"/>
          <a:chOff x="0" y="0"/>
          <a:chExt cx="0" cy="0"/>
        </a:xfrm>
      </p:grpSpPr>
      <p:sp>
        <p:nvSpPr>
          <p:cNvPr id="197" name="Google Shape;197;p27"/>
          <p:cNvSpPr/>
          <p:nvPr/>
        </p:nvSpPr>
        <p:spPr>
          <a:xfrm>
            <a:off x="573125" y="388150"/>
            <a:ext cx="7997700" cy="635700"/>
          </a:xfrm>
          <a:prstGeom prst="roundRect">
            <a:avLst>
              <a:gd name="adj" fmla="val 20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27"/>
          <p:cNvSpPr/>
          <p:nvPr/>
        </p:nvSpPr>
        <p:spPr>
          <a:xfrm>
            <a:off x="-286675" y="388150"/>
            <a:ext cx="707400" cy="635700"/>
          </a:xfrm>
          <a:prstGeom prst="roundRect">
            <a:avLst>
              <a:gd name="adj" fmla="val 20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27"/>
          <p:cNvSpPr/>
          <p:nvPr/>
        </p:nvSpPr>
        <p:spPr>
          <a:xfrm>
            <a:off x="8723225" y="388150"/>
            <a:ext cx="707400" cy="635700"/>
          </a:xfrm>
          <a:prstGeom prst="roundRect">
            <a:avLst>
              <a:gd name="adj" fmla="val 20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27"/>
          <p:cNvSpPr txBox="1">
            <a:spLocks noGrp="1"/>
          </p:cNvSpPr>
          <p:nvPr>
            <p:ph type="title"/>
          </p:nvPr>
        </p:nvSpPr>
        <p:spPr>
          <a:xfrm>
            <a:off x="720000" y="2058150"/>
            <a:ext cx="1828800" cy="365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1" name="Google Shape;201;p27"/>
          <p:cNvSpPr txBox="1">
            <a:spLocks noGrp="1"/>
          </p:cNvSpPr>
          <p:nvPr>
            <p:ph type="subTitle" idx="1"/>
          </p:nvPr>
        </p:nvSpPr>
        <p:spPr>
          <a:xfrm>
            <a:off x="720000" y="2388868"/>
            <a:ext cx="18288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2" name="Google Shape;202;p27"/>
          <p:cNvSpPr txBox="1">
            <a:spLocks noGrp="1"/>
          </p:cNvSpPr>
          <p:nvPr>
            <p:ph type="title" idx="2"/>
          </p:nvPr>
        </p:nvSpPr>
        <p:spPr>
          <a:xfrm>
            <a:off x="3657600" y="2058150"/>
            <a:ext cx="1828800" cy="365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3" name="Google Shape;203;p27"/>
          <p:cNvSpPr txBox="1">
            <a:spLocks noGrp="1"/>
          </p:cNvSpPr>
          <p:nvPr>
            <p:ph type="subTitle" idx="3"/>
          </p:nvPr>
        </p:nvSpPr>
        <p:spPr>
          <a:xfrm>
            <a:off x="3657600" y="2388868"/>
            <a:ext cx="18288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 name="Google Shape;204;p27"/>
          <p:cNvSpPr txBox="1">
            <a:spLocks noGrp="1"/>
          </p:cNvSpPr>
          <p:nvPr>
            <p:ph type="title" idx="4"/>
          </p:nvPr>
        </p:nvSpPr>
        <p:spPr>
          <a:xfrm>
            <a:off x="720000" y="3829200"/>
            <a:ext cx="1828800" cy="365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5" name="Google Shape;205;p27"/>
          <p:cNvSpPr txBox="1">
            <a:spLocks noGrp="1"/>
          </p:cNvSpPr>
          <p:nvPr>
            <p:ph type="subTitle" idx="5"/>
          </p:nvPr>
        </p:nvSpPr>
        <p:spPr>
          <a:xfrm>
            <a:off x="720000" y="4159918"/>
            <a:ext cx="18288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27"/>
          <p:cNvSpPr txBox="1">
            <a:spLocks noGrp="1"/>
          </p:cNvSpPr>
          <p:nvPr>
            <p:ph type="title" idx="6"/>
          </p:nvPr>
        </p:nvSpPr>
        <p:spPr>
          <a:xfrm>
            <a:off x="3657600" y="3829200"/>
            <a:ext cx="1828800" cy="365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7" name="Google Shape;207;p27"/>
          <p:cNvSpPr txBox="1">
            <a:spLocks noGrp="1"/>
          </p:cNvSpPr>
          <p:nvPr>
            <p:ph type="subTitle" idx="7"/>
          </p:nvPr>
        </p:nvSpPr>
        <p:spPr>
          <a:xfrm>
            <a:off x="3657600" y="4159918"/>
            <a:ext cx="18288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 name="Google Shape;208;p27"/>
          <p:cNvSpPr txBox="1">
            <a:spLocks noGrp="1"/>
          </p:cNvSpPr>
          <p:nvPr>
            <p:ph type="title" idx="8"/>
          </p:nvPr>
        </p:nvSpPr>
        <p:spPr>
          <a:xfrm>
            <a:off x="6595195" y="2058150"/>
            <a:ext cx="1828800" cy="365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9" name="Google Shape;209;p27"/>
          <p:cNvSpPr txBox="1">
            <a:spLocks noGrp="1"/>
          </p:cNvSpPr>
          <p:nvPr>
            <p:ph type="subTitle" idx="9"/>
          </p:nvPr>
        </p:nvSpPr>
        <p:spPr>
          <a:xfrm>
            <a:off x="6595195" y="2388868"/>
            <a:ext cx="18288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0" name="Google Shape;210;p27"/>
          <p:cNvSpPr txBox="1">
            <a:spLocks noGrp="1"/>
          </p:cNvSpPr>
          <p:nvPr>
            <p:ph type="title" idx="13"/>
          </p:nvPr>
        </p:nvSpPr>
        <p:spPr>
          <a:xfrm>
            <a:off x="6595195" y="3829200"/>
            <a:ext cx="1828800" cy="365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1" name="Google Shape;211;p27"/>
          <p:cNvSpPr txBox="1">
            <a:spLocks noGrp="1"/>
          </p:cNvSpPr>
          <p:nvPr>
            <p:ph type="subTitle" idx="14"/>
          </p:nvPr>
        </p:nvSpPr>
        <p:spPr>
          <a:xfrm>
            <a:off x="6595195" y="4159918"/>
            <a:ext cx="18288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2" name="Google Shape;212;p27"/>
          <p:cNvSpPr txBox="1">
            <a:spLocks noGrp="1"/>
          </p:cNvSpPr>
          <p:nvPr>
            <p:ph type="title" idx="15"/>
          </p:nvPr>
        </p:nvSpPr>
        <p:spPr>
          <a:xfrm>
            <a:off x="720000" y="425514"/>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213"/>
        <p:cNvGrpSpPr/>
        <p:nvPr/>
      </p:nvGrpSpPr>
      <p:grpSpPr>
        <a:xfrm>
          <a:off x="0" y="0"/>
          <a:ext cx="0" cy="0"/>
          <a:chOff x="0" y="0"/>
          <a:chExt cx="0" cy="0"/>
        </a:xfrm>
      </p:grpSpPr>
      <p:sp>
        <p:nvSpPr>
          <p:cNvPr id="214" name="Google Shape;214;p28"/>
          <p:cNvSpPr/>
          <p:nvPr/>
        </p:nvSpPr>
        <p:spPr>
          <a:xfrm>
            <a:off x="573125" y="388150"/>
            <a:ext cx="7997700" cy="635700"/>
          </a:xfrm>
          <a:prstGeom prst="roundRect">
            <a:avLst>
              <a:gd name="adj" fmla="val 20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28"/>
          <p:cNvSpPr/>
          <p:nvPr/>
        </p:nvSpPr>
        <p:spPr>
          <a:xfrm>
            <a:off x="-286675" y="388150"/>
            <a:ext cx="707400" cy="635700"/>
          </a:xfrm>
          <a:prstGeom prst="roundRect">
            <a:avLst>
              <a:gd name="adj" fmla="val 20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28"/>
          <p:cNvSpPr/>
          <p:nvPr/>
        </p:nvSpPr>
        <p:spPr>
          <a:xfrm>
            <a:off x="8723225" y="388150"/>
            <a:ext cx="707400" cy="635700"/>
          </a:xfrm>
          <a:prstGeom prst="roundRect">
            <a:avLst>
              <a:gd name="adj" fmla="val 20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28"/>
          <p:cNvSpPr txBox="1">
            <a:spLocks noGrp="1"/>
          </p:cNvSpPr>
          <p:nvPr>
            <p:ph type="title" hasCustomPrompt="1"/>
          </p:nvPr>
        </p:nvSpPr>
        <p:spPr>
          <a:xfrm>
            <a:off x="720000" y="2567440"/>
            <a:ext cx="2286000" cy="8283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7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18" name="Google Shape;218;p28"/>
          <p:cNvSpPr txBox="1">
            <a:spLocks noGrp="1"/>
          </p:cNvSpPr>
          <p:nvPr>
            <p:ph type="subTitle" idx="1"/>
          </p:nvPr>
        </p:nvSpPr>
        <p:spPr>
          <a:xfrm>
            <a:off x="720000" y="3548152"/>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28"/>
          <p:cNvSpPr txBox="1">
            <a:spLocks noGrp="1"/>
          </p:cNvSpPr>
          <p:nvPr>
            <p:ph type="title" idx="2" hasCustomPrompt="1"/>
          </p:nvPr>
        </p:nvSpPr>
        <p:spPr>
          <a:xfrm>
            <a:off x="3429000" y="2567427"/>
            <a:ext cx="2286000" cy="8283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7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0" name="Google Shape;220;p28"/>
          <p:cNvSpPr txBox="1">
            <a:spLocks noGrp="1"/>
          </p:cNvSpPr>
          <p:nvPr>
            <p:ph type="subTitle" idx="3"/>
          </p:nvPr>
        </p:nvSpPr>
        <p:spPr>
          <a:xfrm>
            <a:off x="3429000" y="3548127"/>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1" name="Google Shape;221;p28"/>
          <p:cNvSpPr txBox="1">
            <a:spLocks noGrp="1"/>
          </p:cNvSpPr>
          <p:nvPr>
            <p:ph type="title" idx="4" hasCustomPrompt="1"/>
          </p:nvPr>
        </p:nvSpPr>
        <p:spPr>
          <a:xfrm>
            <a:off x="6138000" y="2567427"/>
            <a:ext cx="2286000" cy="8283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7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2" name="Google Shape;222;p28"/>
          <p:cNvSpPr txBox="1">
            <a:spLocks noGrp="1"/>
          </p:cNvSpPr>
          <p:nvPr>
            <p:ph type="subTitle" idx="5"/>
          </p:nvPr>
        </p:nvSpPr>
        <p:spPr>
          <a:xfrm>
            <a:off x="6138000" y="3548127"/>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3" name="Google Shape;223;p28"/>
          <p:cNvSpPr txBox="1">
            <a:spLocks noGrp="1"/>
          </p:cNvSpPr>
          <p:nvPr>
            <p:ph type="title" idx="6"/>
          </p:nvPr>
        </p:nvSpPr>
        <p:spPr>
          <a:xfrm>
            <a:off x="720000" y="425514"/>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29"/>
        <p:cNvGrpSpPr/>
        <p:nvPr/>
      </p:nvGrpSpPr>
      <p:grpSpPr>
        <a:xfrm>
          <a:off x="0" y="0"/>
          <a:ext cx="0" cy="0"/>
          <a:chOff x="0" y="0"/>
          <a:chExt cx="0" cy="0"/>
        </a:xfrm>
      </p:grpSpPr>
      <p:sp>
        <p:nvSpPr>
          <p:cNvPr id="230" name="Google Shape;230;p30"/>
          <p:cNvSpPr/>
          <p:nvPr/>
        </p:nvSpPr>
        <p:spPr>
          <a:xfrm>
            <a:off x="573125" y="388150"/>
            <a:ext cx="7997700" cy="635700"/>
          </a:xfrm>
          <a:prstGeom prst="roundRect">
            <a:avLst>
              <a:gd name="adj" fmla="val 20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30"/>
          <p:cNvSpPr/>
          <p:nvPr/>
        </p:nvSpPr>
        <p:spPr>
          <a:xfrm>
            <a:off x="-286675" y="388150"/>
            <a:ext cx="707400" cy="635700"/>
          </a:xfrm>
          <a:prstGeom prst="roundRect">
            <a:avLst>
              <a:gd name="adj" fmla="val 20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30"/>
          <p:cNvSpPr/>
          <p:nvPr/>
        </p:nvSpPr>
        <p:spPr>
          <a:xfrm>
            <a:off x="8723225" y="388150"/>
            <a:ext cx="707400" cy="635700"/>
          </a:xfrm>
          <a:prstGeom prst="roundRect">
            <a:avLst>
              <a:gd name="adj" fmla="val 20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50925" y="2419551"/>
            <a:ext cx="6242100" cy="19329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Clr>
                <a:schemeClr val="accent1"/>
              </a:buClr>
              <a:buSzPts val="5200"/>
              <a:buNone/>
              <a:defRPr sz="6500">
                <a:solidFill>
                  <a:schemeClr val="accent1"/>
                </a:solidFill>
              </a:defRPr>
            </a:lvl1pPr>
            <a:lvl2pPr lvl="1" algn="ctr">
              <a:spcBef>
                <a:spcPts val="0"/>
              </a:spcBef>
              <a:spcAft>
                <a:spcPts val="0"/>
              </a:spcAft>
              <a:buClr>
                <a:srgbClr val="FFFFFF"/>
              </a:buClr>
              <a:buSzPts val="5200"/>
              <a:buNone/>
              <a:defRPr sz="5200">
                <a:solidFill>
                  <a:srgbClr val="FFFFFF"/>
                </a:solidFill>
              </a:defRPr>
            </a:lvl2pPr>
            <a:lvl3pPr lvl="2" algn="ctr">
              <a:spcBef>
                <a:spcPts val="0"/>
              </a:spcBef>
              <a:spcAft>
                <a:spcPts val="0"/>
              </a:spcAft>
              <a:buClr>
                <a:srgbClr val="FFFFFF"/>
              </a:buClr>
              <a:buSzPts val="5200"/>
              <a:buNone/>
              <a:defRPr sz="5200">
                <a:solidFill>
                  <a:srgbClr val="FFFFFF"/>
                </a:solidFill>
              </a:defRPr>
            </a:lvl3pPr>
            <a:lvl4pPr lvl="3" algn="ctr">
              <a:spcBef>
                <a:spcPts val="0"/>
              </a:spcBef>
              <a:spcAft>
                <a:spcPts val="0"/>
              </a:spcAft>
              <a:buClr>
                <a:srgbClr val="FFFFFF"/>
              </a:buClr>
              <a:buSzPts val="5200"/>
              <a:buNone/>
              <a:defRPr sz="5200">
                <a:solidFill>
                  <a:srgbClr val="FFFFFF"/>
                </a:solidFill>
              </a:defRPr>
            </a:lvl4pPr>
            <a:lvl5pPr lvl="4" algn="ctr">
              <a:spcBef>
                <a:spcPts val="0"/>
              </a:spcBef>
              <a:spcAft>
                <a:spcPts val="0"/>
              </a:spcAft>
              <a:buClr>
                <a:srgbClr val="FFFFFF"/>
              </a:buClr>
              <a:buSzPts val="5200"/>
              <a:buNone/>
              <a:defRPr sz="5200">
                <a:solidFill>
                  <a:srgbClr val="FFFFFF"/>
                </a:solidFill>
              </a:defRPr>
            </a:lvl5pPr>
            <a:lvl6pPr lvl="5" algn="ctr">
              <a:spcBef>
                <a:spcPts val="0"/>
              </a:spcBef>
              <a:spcAft>
                <a:spcPts val="0"/>
              </a:spcAft>
              <a:buClr>
                <a:srgbClr val="FFFFFF"/>
              </a:buClr>
              <a:buSzPts val="5200"/>
              <a:buNone/>
              <a:defRPr sz="5200">
                <a:solidFill>
                  <a:srgbClr val="FFFFFF"/>
                </a:solidFill>
              </a:defRPr>
            </a:lvl6pPr>
            <a:lvl7pPr lvl="6" algn="ctr">
              <a:spcBef>
                <a:spcPts val="0"/>
              </a:spcBef>
              <a:spcAft>
                <a:spcPts val="0"/>
              </a:spcAft>
              <a:buClr>
                <a:srgbClr val="FFFFFF"/>
              </a:buClr>
              <a:buSzPts val="5200"/>
              <a:buNone/>
              <a:defRPr sz="5200">
                <a:solidFill>
                  <a:srgbClr val="FFFFFF"/>
                </a:solidFill>
              </a:defRPr>
            </a:lvl7pPr>
            <a:lvl8pPr lvl="7" algn="ctr">
              <a:spcBef>
                <a:spcPts val="0"/>
              </a:spcBef>
              <a:spcAft>
                <a:spcPts val="0"/>
              </a:spcAft>
              <a:buClr>
                <a:srgbClr val="FFFFFF"/>
              </a:buClr>
              <a:buSzPts val="5200"/>
              <a:buNone/>
              <a:defRPr sz="5200">
                <a:solidFill>
                  <a:srgbClr val="FFFFFF"/>
                </a:solidFill>
              </a:defRPr>
            </a:lvl8pPr>
            <a:lvl9pPr lvl="8" algn="ctr">
              <a:spcBef>
                <a:spcPts val="0"/>
              </a:spcBef>
              <a:spcAft>
                <a:spcPts val="0"/>
              </a:spcAft>
              <a:buClr>
                <a:srgbClr val="FFFFFF"/>
              </a:buClr>
              <a:buSzPts val="5200"/>
              <a:buNone/>
              <a:defRPr sz="5200">
                <a:solidFill>
                  <a:srgbClr val="FFFFFF"/>
                </a:solidFill>
              </a:defRPr>
            </a:lvl9pPr>
          </a:lstStyle>
          <a:p>
            <a:endParaRPr/>
          </a:p>
        </p:txBody>
      </p:sp>
      <p:sp>
        <p:nvSpPr>
          <p:cNvPr id="10" name="Google Shape;10;p2"/>
          <p:cNvSpPr txBox="1">
            <a:spLocks noGrp="1"/>
          </p:cNvSpPr>
          <p:nvPr>
            <p:ph type="subTitle" idx="1"/>
          </p:nvPr>
        </p:nvSpPr>
        <p:spPr>
          <a:xfrm>
            <a:off x="1699025" y="4266300"/>
            <a:ext cx="5746200" cy="337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1400"/>
              <a:buNone/>
              <a:defRPr sz="1600">
                <a:solidFill>
                  <a:schemeClr val="accent1"/>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a:endParaRPr/>
          </a:p>
        </p:txBody>
      </p:sp>
    </p:spTree>
    <p:extLst>
      <p:ext uri="{BB962C8B-B14F-4D97-AF65-F5344CB8AC3E}">
        <p14:creationId xmlns:p14="http://schemas.microsoft.com/office/powerpoint/2010/main" val="3863840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34688" y="2995575"/>
            <a:ext cx="4109100" cy="739500"/>
          </a:xfrm>
          <a:prstGeom prst="rect">
            <a:avLst/>
          </a:prstGeom>
          <a:solidFill>
            <a:schemeClr val="dk2"/>
          </a:solidFill>
        </p:spPr>
        <p:txBody>
          <a:bodyPr spcFirstLastPara="1" wrap="square" lIns="0" tIns="0" rIns="0" bIns="0" anchor="ctr" anchorCtr="0">
            <a:noAutofit/>
          </a:bodyPr>
          <a:lstStyle>
            <a:lvl1pPr lvl="0" algn="ctr">
              <a:spcBef>
                <a:spcPts val="0"/>
              </a:spcBef>
              <a:spcAft>
                <a:spcPts val="0"/>
              </a:spcAft>
              <a:buSzPts val="3600"/>
              <a:buNone/>
              <a:defRPr sz="60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1730023" y="2982229"/>
            <a:ext cx="883200" cy="766200"/>
          </a:xfrm>
          <a:prstGeom prst="rect">
            <a:avLst/>
          </a:prstGeom>
          <a:solidFill>
            <a:schemeClr val="lt1"/>
          </a:solidFill>
        </p:spPr>
        <p:txBody>
          <a:bodyPr spcFirstLastPara="1" wrap="square" lIns="0" tIns="0" rIns="0" bIns="0" anchor="ctr" anchorCtr="0">
            <a:noAutofit/>
          </a:bodyPr>
          <a:lstStyle>
            <a:lvl1pPr lvl="0" algn="ctr" rtl="0">
              <a:spcBef>
                <a:spcPts val="0"/>
              </a:spcBef>
              <a:spcAft>
                <a:spcPts val="0"/>
              </a:spcAft>
              <a:buSzPts val="6000"/>
              <a:buNone/>
              <a:defRPr sz="7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2903238" y="3927475"/>
            <a:ext cx="45720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380083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p:nvPr/>
        </p:nvSpPr>
        <p:spPr>
          <a:xfrm>
            <a:off x="573125" y="388150"/>
            <a:ext cx="7997700" cy="635700"/>
          </a:xfrm>
          <a:prstGeom prst="roundRect">
            <a:avLst>
              <a:gd name="adj" fmla="val 20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4"/>
          <p:cNvSpPr/>
          <p:nvPr/>
        </p:nvSpPr>
        <p:spPr>
          <a:xfrm>
            <a:off x="-286675" y="388150"/>
            <a:ext cx="707400" cy="635700"/>
          </a:xfrm>
          <a:prstGeom prst="roundRect">
            <a:avLst>
              <a:gd name="adj" fmla="val 20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4"/>
          <p:cNvSpPr/>
          <p:nvPr/>
        </p:nvSpPr>
        <p:spPr>
          <a:xfrm>
            <a:off x="8723225" y="388150"/>
            <a:ext cx="707400" cy="635700"/>
          </a:xfrm>
          <a:prstGeom prst="roundRect">
            <a:avLst>
              <a:gd name="adj" fmla="val 20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4"/>
          <p:cNvSpPr txBox="1">
            <a:spLocks noGrp="1"/>
          </p:cNvSpPr>
          <p:nvPr>
            <p:ph type="title"/>
          </p:nvPr>
        </p:nvSpPr>
        <p:spPr>
          <a:xfrm>
            <a:off x="720000" y="425514"/>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body" idx="1"/>
          </p:nvPr>
        </p:nvSpPr>
        <p:spPr>
          <a:xfrm>
            <a:off x="720000" y="1187100"/>
            <a:ext cx="77040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2"/>
              </a:buClr>
              <a:buSzPts val="1200"/>
              <a:buAutoNum type="arabicPeriod"/>
              <a:defRPr sz="1200"/>
            </a:lvl1pPr>
            <a:lvl2pPr marL="914400" lvl="1" indent="-304800" rtl="0">
              <a:lnSpc>
                <a:spcPct val="115000"/>
              </a:lnSpc>
              <a:spcBef>
                <a:spcPts val="0"/>
              </a:spcBef>
              <a:spcAft>
                <a:spcPts val="0"/>
              </a:spcAft>
              <a:buClr>
                <a:srgbClr val="434343"/>
              </a:buClr>
              <a:buSzPts val="1200"/>
              <a:buFont typeface="Roboto Condensed Light"/>
              <a:buAutoNum type="alphaLcPeriod"/>
              <a:defRPr/>
            </a:lvl2pPr>
            <a:lvl3pPr marL="1371600" lvl="2" indent="-304800" rtl="0">
              <a:lnSpc>
                <a:spcPct val="115000"/>
              </a:lnSpc>
              <a:spcBef>
                <a:spcPts val="0"/>
              </a:spcBef>
              <a:spcAft>
                <a:spcPts val="0"/>
              </a:spcAft>
              <a:buClr>
                <a:srgbClr val="434343"/>
              </a:buClr>
              <a:buSzPts val="1200"/>
              <a:buFont typeface="Roboto Condensed Light"/>
              <a:buAutoNum type="romanLcPeriod"/>
              <a:defRPr/>
            </a:lvl3pPr>
            <a:lvl4pPr marL="1828800" lvl="3" indent="-304800" rtl="0">
              <a:lnSpc>
                <a:spcPct val="115000"/>
              </a:lnSpc>
              <a:spcBef>
                <a:spcPts val="0"/>
              </a:spcBef>
              <a:spcAft>
                <a:spcPts val="0"/>
              </a:spcAft>
              <a:buClr>
                <a:srgbClr val="434343"/>
              </a:buClr>
              <a:buSzPts val="1200"/>
              <a:buFont typeface="Roboto Condensed Light"/>
              <a:buAutoNum type="arabicPeriod"/>
              <a:defRPr/>
            </a:lvl4pPr>
            <a:lvl5pPr marL="2286000" lvl="4" indent="-304800" rtl="0">
              <a:lnSpc>
                <a:spcPct val="115000"/>
              </a:lnSpc>
              <a:spcBef>
                <a:spcPts val="0"/>
              </a:spcBef>
              <a:spcAft>
                <a:spcPts val="0"/>
              </a:spcAft>
              <a:buClr>
                <a:srgbClr val="434343"/>
              </a:buClr>
              <a:buSzPts val="1200"/>
              <a:buFont typeface="Roboto Condensed Light"/>
              <a:buAutoNum type="alphaLcPeriod"/>
              <a:defRPr/>
            </a:lvl5pPr>
            <a:lvl6pPr marL="2743200" lvl="5" indent="-304800" rtl="0">
              <a:lnSpc>
                <a:spcPct val="115000"/>
              </a:lnSpc>
              <a:spcBef>
                <a:spcPts val="0"/>
              </a:spcBef>
              <a:spcAft>
                <a:spcPts val="0"/>
              </a:spcAft>
              <a:buClr>
                <a:srgbClr val="434343"/>
              </a:buClr>
              <a:buSzPts val="1200"/>
              <a:buFont typeface="Roboto Condensed Light"/>
              <a:buAutoNum type="romanLcPeriod"/>
              <a:defRPr/>
            </a:lvl6pPr>
            <a:lvl7pPr marL="3200400" lvl="6" indent="-304800" rtl="0">
              <a:lnSpc>
                <a:spcPct val="115000"/>
              </a:lnSpc>
              <a:spcBef>
                <a:spcPts val="0"/>
              </a:spcBef>
              <a:spcAft>
                <a:spcPts val="0"/>
              </a:spcAft>
              <a:buClr>
                <a:srgbClr val="434343"/>
              </a:buClr>
              <a:buSzPts val="1200"/>
              <a:buFont typeface="Roboto Condensed Light"/>
              <a:buAutoNum type="arabicPeriod"/>
              <a:defRPr/>
            </a:lvl7pPr>
            <a:lvl8pPr marL="3657600" lvl="7" indent="-304800" rtl="0">
              <a:lnSpc>
                <a:spcPct val="115000"/>
              </a:lnSpc>
              <a:spcBef>
                <a:spcPts val="0"/>
              </a:spcBef>
              <a:spcAft>
                <a:spcPts val="0"/>
              </a:spcAft>
              <a:buClr>
                <a:srgbClr val="434343"/>
              </a:buClr>
              <a:buSzPts val="1200"/>
              <a:buFont typeface="Roboto Condensed Light"/>
              <a:buAutoNum type="alphaLcPeriod"/>
              <a:defRPr/>
            </a:lvl8pPr>
            <a:lvl9pPr marL="4114800" lvl="8" indent="-304800" rtl="0">
              <a:lnSpc>
                <a:spcPct val="115000"/>
              </a:lnSpc>
              <a:spcBef>
                <a:spcPts val="0"/>
              </a:spcBef>
              <a:spcAft>
                <a:spcPts val="0"/>
              </a:spcAft>
              <a:buClr>
                <a:srgbClr val="434343"/>
              </a:buClr>
              <a:buSzPts val="1200"/>
              <a:buFont typeface="Roboto Condensed Light"/>
              <a:buAutoNum type="romanLcPeriod"/>
              <a:defRPr/>
            </a:lvl9pPr>
          </a:lstStyle>
          <a:p>
            <a:endParaRPr/>
          </a:p>
        </p:txBody>
      </p:sp>
    </p:spTree>
    <p:extLst>
      <p:ext uri="{BB962C8B-B14F-4D97-AF65-F5344CB8AC3E}">
        <p14:creationId xmlns:p14="http://schemas.microsoft.com/office/powerpoint/2010/main" val="3638753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34688" y="2995575"/>
            <a:ext cx="4109100" cy="739500"/>
          </a:xfrm>
          <a:prstGeom prst="rect">
            <a:avLst/>
          </a:prstGeom>
          <a:solidFill>
            <a:schemeClr val="dk2"/>
          </a:solidFill>
        </p:spPr>
        <p:txBody>
          <a:bodyPr spcFirstLastPara="1" wrap="square" lIns="0" tIns="0" rIns="0" bIns="0" anchor="ctr" anchorCtr="0">
            <a:noAutofit/>
          </a:bodyPr>
          <a:lstStyle>
            <a:lvl1pPr lvl="0" algn="ctr">
              <a:spcBef>
                <a:spcPts val="0"/>
              </a:spcBef>
              <a:spcAft>
                <a:spcPts val="0"/>
              </a:spcAft>
              <a:buSzPts val="3600"/>
              <a:buNone/>
              <a:defRPr sz="60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1730023" y="2982229"/>
            <a:ext cx="883200" cy="766200"/>
          </a:xfrm>
          <a:prstGeom prst="rect">
            <a:avLst/>
          </a:prstGeom>
          <a:solidFill>
            <a:schemeClr val="lt1"/>
          </a:solidFill>
        </p:spPr>
        <p:txBody>
          <a:bodyPr spcFirstLastPara="1" wrap="square" lIns="0" tIns="0" rIns="0" bIns="0" anchor="ctr" anchorCtr="0">
            <a:noAutofit/>
          </a:bodyPr>
          <a:lstStyle>
            <a:lvl1pPr lvl="0" algn="ctr" rtl="0">
              <a:spcBef>
                <a:spcPts val="0"/>
              </a:spcBef>
              <a:spcAft>
                <a:spcPts val="0"/>
              </a:spcAft>
              <a:buSzPts val="6000"/>
              <a:buNone/>
              <a:defRPr sz="7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2903238" y="3927475"/>
            <a:ext cx="45720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p:nvPr/>
        </p:nvSpPr>
        <p:spPr>
          <a:xfrm>
            <a:off x="4674900" y="540000"/>
            <a:ext cx="3749100" cy="4063500"/>
          </a:xfrm>
          <a:prstGeom prst="roundRect">
            <a:avLst>
              <a:gd name="adj" fmla="val 947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5"/>
          <p:cNvSpPr/>
          <p:nvPr/>
        </p:nvSpPr>
        <p:spPr>
          <a:xfrm>
            <a:off x="720000" y="540000"/>
            <a:ext cx="3749100" cy="4063500"/>
          </a:xfrm>
          <a:prstGeom prst="roundRect">
            <a:avLst>
              <a:gd name="adj" fmla="val 94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5"/>
          <p:cNvSpPr txBox="1">
            <a:spLocks noGrp="1"/>
          </p:cNvSpPr>
          <p:nvPr>
            <p:ph type="subTitle" idx="1"/>
          </p:nvPr>
        </p:nvSpPr>
        <p:spPr>
          <a:xfrm>
            <a:off x="1443835" y="2145088"/>
            <a:ext cx="2301300" cy="457200"/>
          </a:xfrm>
          <a:prstGeom prst="rect">
            <a:avLst/>
          </a:prstGeom>
          <a:solidFill>
            <a:schemeClr val="dk2"/>
          </a:solidFill>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3500">
                <a:solidFill>
                  <a:schemeClr val="dk1"/>
                </a:solidFill>
                <a:latin typeface="Staatliches"/>
                <a:ea typeface="Staatliches"/>
                <a:cs typeface="Staatliches"/>
                <a:sym typeface="Staatliche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5" name="Google Shape;25;p5"/>
          <p:cNvSpPr txBox="1">
            <a:spLocks noGrp="1"/>
          </p:cNvSpPr>
          <p:nvPr>
            <p:ph type="subTitle" idx="2"/>
          </p:nvPr>
        </p:nvSpPr>
        <p:spPr>
          <a:xfrm>
            <a:off x="5406447" y="2145098"/>
            <a:ext cx="2286000" cy="383700"/>
          </a:xfrm>
          <a:prstGeom prst="rect">
            <a:avLst/>
          </a:prstGeom>
          <a:solidFill>
            <a:schemeClr val="lt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3500">
                <a:solidFill>
                  <a:schemeClr val="dk1"/>
                </a:solidFill>
                <a:latin typeface="Staatliches"/>
                <a:ea typeface="Staatliches"/>
                <a:cs typeface="Staatliches"/>
                <a:sym typeface="Staatliche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 name="Google Shape;26;p5"/>
          <p:cNvSpPr txBox="1">
            <a:spLocks noGrp="1"/>
          </p:cNvSpPr>
          <p:nvPr>
            <p:ph type="subTitle" idx="3"/>
          </p:nvPr>
        </p:nvSpPr>
        <p:spPr>
          <a:xfrm>
            <a:off x="1443825" y="2591244"/>
            <a:ext cx="2301300" cy="1188600"/>
          </a:xfrm>
          <a:prstGeom prst="rect">
            <a:avLst/>
          </a:prstGeom>
          <a:solidFill>
            <a:schemeClr val="dk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 name="Google Shape;27;p5"/>
          <p:cNvSpPr txBox="1">
            <a:spLocks noGrp="1"/>
          </p:cNvSpPr>
          <p:nvPr>
            <p:ph type="subTitle" idx="4"/>
          </p:nvPr>
        </p:nvSpPr>
        <p:spPr>
          <a:xfrm>
            <a:off x="5406438" y="2591244"/>
            <a:ext cx="2286000" cy="1188600"/>
          </a:xfrm>
          <a:prstGeom prst="rect">
            <a:avLst/>
          </a:prstGeom>
          <a:solidFill>
            <a:schemeClr val="l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6947507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sp>
        <p:nvSpPr>
          <p:cNvPr id="29" name="Google Shape;29;p6"/>
          <p:cNvSpPr/>
          <p:nvPr/>
        </p:nvSpPr>
        <p:spPr>
          <a:xfrm>
            <a:off x="573125" y="388150"/>
            <a:ext cx="7997700" cy="635700"/>
          </a:xfrm>
          <a:prstGeom prst="roundRect">
            <a:avLst>
              <a:gd name="adj" fmla="val 20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6"/>
          <p:cNvSpPr/>
          <p:nvPr/>
        </p:nvSpPr>
        <p:spPr>
          <a:xfrm>
            <a:off x="-286675" y="388150"/>
            <a:ext cx="707400" cy="635700"/>
          </a:xfrm>
          <a:prstGeom prst="roundRect">
            <a:avLst>
              <a:gd name="adj" fmla="val 20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6"/>
          <p:cNvSpPr/>
          <p:nvPr/>
        </p:nvSpPr>
        <p:spPr>
          <a:xfrm>
            <a:off x="8723225" y="388150"/>
            <a:ext cx="707400" cy="635700"/>
          </a:xfrm>
          <a:prstGeom prst="roundRect">
            <a:avLst>
              <a:gd name="adj" fmla="val 20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6"/>
          <p:cNvSpPr txBox="1">
            <a:spLocks noGrp="1"/>
          </p:cNvSpPr>
          <p:nvPr>
            <p:ph type="title"/>
          </p:nvPr>
        </p:nvSpPr>
        <p:spPr>
          <a:xfrm>
            <a:off x="720000" y="425514"/>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6650355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3"/>
        <p:cNvGrpSpPr/>
        <p:nvPr/>
      </p:nvGrpSpPr>
      <p:grpSpPr>
        <a:xfrm>
          <a:off x="0" y="0"/>
          <a:ext cx="0" cy="0"/>
          <a:chOff x="0" y="0"/>
          <a:chExt cx="0" cy="0"/>
        </a:xfrm>
      </p:grpSpPr>
      <p:sp>
        <p:nvSpPr>
          <p:cNvPr id="34" name="Google Shape;34;p7"/>
          <p:cNvSpPr/>
          <p:nvPr/>
        </p:nvSpPr>
        <p:spPr>
          <a:xfrm>
            <a:off x="4345950" y="388150"/>
            <a:ext cx="4224900" cy="635700"/>
          </a:xfrm>
          <a:prstGeom prst="roundRect">
            <a:avLst>
              <a:gd name="adj" fmla="val 20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7"/>
          <p:cNvSpPr/>
          <p:nvPr/>
        </p:nvSpPr>
        <p:spPr>
          <a:xfrm>
            <a:off x="8723225" y="388150"/>
            <a:ext cx="707400" cy="635700"/>
          </a:xfrm>
          <a:prstGeom prst="roundRect">
            <a:avLst>
              <a:gd name="adj" fmla="val 20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7"/>
          <p:cNvSpPr txBox="1">
            <a:spLocks noGrp="1"/>
          </p:cNvSpPr>
          <p:nvPr>
            <p:ph type="title"/>
          </p:nvPr>
        </p:nvSpPr>
        <p:spPr>
          <a:xfrm>
            <a:off x="4572000" y="425525"/>
            <a:ext cx="3852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 name="Google Shape;37;p7"/>
          <p:cNvSpPr txBox="1">
            <a:spLocks noGrp="1"/>
          </p:cNvSpPr>
          <p:nvPr>
            <p:ph type="body" idx="1"/>
          </p:nvPr>
        </p:nvSpPr>
        <p:spPr>
          <a:xfrm>
            <a:off x="4572000" y="1837575"/>
            <a:ext cx="3657600" cy="21030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999999"/>
              </a:buClr>
              <a:buSzPts val="800"/>
              <a:buFont typeface="Open Sans"/>
              <a:buChar char="●"/>
              <a:defRPr sz="1400">
                <a:solidFill>
                  <a:srgbClr val="FFFFFF"/>
                </a:solidFill>
              </a:defRPr>
            </a:lvl1pPr>
            <a:lvl2pPr marL="914400" lvl="1" indent="-279400" rtl="0">
              <a:lnSpc>
                <a:spcPct val="115000"/>
              </a:lnSpc>
              <a:spcBef>
                <a:spcPts val="0"/>
              </a:spcBef>
              <a:spcAft>
                <a:spcPts val="0"/>
              </a:spcAft>
              <a:buClr>
                <a:srgbClr val="999999"/>
              </a:buClr>
              <a:buSzPts val="800"/>
              <a:buFont typeface="Open Sans"/>
              <a:buChar char="○"/>
              <a:defRPr>
                <a:solidFill>
                  <a:srgbClr val="FFFFFF"/>
                </a:solidFill>
              </a:defRPr>
            </a:lvl2pPr>
            <a:lvl3pPr marL="1371600" lvl="2" indent="-279400" rtl="0">
              <a:lnSpc>
                <a:spcPct val="115000"/>
              </a:lnSpc>
              <a:spcBef>
                <a:spcPts val="0"/>
              </a:spcBef>
              <a:spcAft>
                <a:spcPts val="0"/>
              </a:spcAft>
              <a:buClr>
                <a:srgbClr val="999999"/>
              </a:buClr>
              <a:buSzPts val="800"/>
              <a:buFont typeface="Open Sans"/>
              <a:buChar char="■"/>
              <a:defRPr>
                <a:solidFill>
                  <a:srgbClr val="FFFFFF"/>
                </a:solidFill>
              </a:defRPr>
            </a:lvl3pPr>
            <a:lvl4pPr marL="1828800" lvl="3" indent="-279400" rtl="0">
              <a:lnSpc>
                <a:spcPct val="115000"/>
              </a:lnSpc>
              <a:spcBef>
                <a:spcPts val="0"/>
              </a:spcBef>
              <a:spcAft>
                <a:spcPts val="0"/>
              </a:spcAft>
              <a:buClr>
                <a:srgbClr val="999999"/>
              </a:buClr>
              <a:buSzPts val="800"/>
              <a:buFont typeface="Open Sans"/>
              <a:buChar char="●"/>
              <a:defRPr>
                <a:solidFill>
                  <a:srgbClr val="FFFFFF"/>
                </a:solidFill>
              </a:defRPr>
            </a:lvl4pPr>
            <a:lvl5pPr marL="2286000" lvl="4" indent="-304800" rtl="0">
              <a:lnSpc>
                <a:spcPct val="115000"/>
              </a:lnSpc>
              <a:spcBef>
                <a:spcPts val="0"/>
              </a:spcBef>
              <a:spcAft>
                <a:spcPts val="0"/>
              </a:spcAft>
              <a:buClr>
                <a:srgbClr val="999999"/>
              </a:buClr>
              <a:buSzPts val="1200"/>
              <a:buFont typeface="Open Sans"/>
              <a:buChar char="○"/>
              <a:defRPr>
                <a:solidFill>
                  <a:srgbClr val="FFFFFF"/>
                </a:solidFill>
              </a:defRPr>
            </a:lvl5pPr>
            <a:lvl6pPr marL="2743200" lvl="5" indent="-304800" rtl="0">
              <a:lnSpc>
                <a:spcPct val="115000"/>
              </a:lnSpc>
              <a:spcBef>
                <a:spcPts val="0"/>
              </a:spcBef>
              <a:spcAft>
                <a:spcPts val="0"/>
              </a:spcAft>
              <a:buClr>
                <a:srgbClr val="999999"/>
              </a:buClr>
              <a:buSzPts val="1200"/>
              <a:buFont typeface="Open Sans"/>
              <a:buChar char="■"/>
              <a:defRPr>
                <a:solidFill>
                  <a:srgbClr val="FFFFFF"/>
                </a:solidFill>
              </a:defRPr>
            </a:lvl6pPr>
            <a:lvl7pPr marL="3200400" lvl="6" indent="-273050" rtl="0">
              <a:lnSpc>
                <a:spcPct val="115000"/>
              </a:lnSpc>
              <a:spcBef>
                <a:spcPts val="0"/>
              </a:spcBef>
              <a:spcAft>
                <a:spcPts val="0"/>
              </a:spcAft>
              <a:buClr>
                <a:srgbClr val="999999"/>
              </a:buClr>
              <a:buSzPts val="700"/>
              <a:buFont typeface="Open Sans"/>
              <a:buChar char="●"/>
              <a:defRPr>
                <a:solidFill>
                  <a:srgbClr val="FFFFFF"/>
                </a:solidFill>
              </a:defRPr>
            </a:lvl7pPr>
            <a:lvl8pPr marL="3657600" lvl="7" indent="-273050" rtl="0">
              <a:lnSpc>
                <a:spcPct val="115000"/>
              </a:lnSpc>
              <a:spcBef>
                <a:spcPts val="0"/>
              </a:spcBef>
              <a:spcAft>
                <a:spcPts val="0"/>
              </a:spcAft>
              <a:buClr>
                <a:srgbClr val="999999"/>
              </a:buClr>
              <a:buSzPts val="700"/>
              <a:buFont typeface="Open Sans"/>
              <a:buChar char="○"/>
              <a:defRPr>
                <a:solidFill>
                  <a:srgbClr val="FFFFFF"/>
                </a:solidFill>
              </a:defRPr>
            </a:lvl8pPr>
            <a:lvl9pPr marL="4114800" lvl="8" indent="-266700" rtl="0">
              <a:lnSpc>
                <a:spcPct val="115000"/>
              </a:lnSpc>
              <a:spcBef>
                <a:spcPts val="0"/>
              </a:spcBef>
              <a:spcAft>
                <a:spcPts val="0"/>
              </a:spcAft>
              <a:buClr>
                <a:srgbClr val="999999"/>
              </a:buClr>
              <a:buSzPts val="600"/>
              <a:buFont typeface="Open Sans"/>
              <a:buChar char="■"/>
              <a:defRPr>
                <a:solidFill>
                  <a:srgbClr val="FFFFFF"/>
                </a:solidFill>
              </a:defRPr>
            </a:lvl9pPr>
          </a:lstStyle>
          <a:p>
            <a:endParaRPr/>
          </a:p>
        </p:txBody>
      </p:sp>
    </p:spTree>
    <p:extLst>
      <p:ext uri="{BB962C8B-B14F-4D97-AF65-F5344CB8AC3E}">
        <p14:creationId xmlns:p14="http://schemas.microsoft.com/office/powerpoint/2010/main" val="29905424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720000" y="916800"/>
            <a:ext cx="7704000" cy="1278000"/>
          </a:xfrm>
          <a:prstGeom prst="rect">
            <a:avLst/>
          </a:prstGeom>
        </p:spPr>
        <p:txBody>
          <a:bodyPr spcFirstLastPara="1" wrap="square" lIns="0" tIns="0" rIns="0" bIns="0" anchor="ctr" anchorCtr="0">
            <a:noAutofit/>
          </a:bodyPr>
          <a:lstStyle>
            <a:lvl1pPr lvl="0" algn="ctr">
              <a:spcBef>
                <a:spcPts val="0"/>
              </a:spcBef>
              <a:spcAft>
                <a:spcPts val="0"/>
              </a:spcAft>
              <a:buSzPts val="6000"/>
              <a:buNone/>
              <a:defRPr sz="10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extLst>
      <p:ext uri="{BB962C8B-B14F-4D97-AF65-F5344CB8AC3E}">
        <p14:creationId xmlns:p14="http://schemas.microsoft.com/office/powerpoint/2010/main" val="27736518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2824913" y="1644400"/>
            <a:ext cx="3494100" cy="1406700"/>
          </a:xfrm>
          <a:prstGeom prst="rect">
            <a:avLst/>
          </a:prstGeom>
          <a:solidFill>
            <a:schemeClr val="lt1"/>
          </a:solidFill>
        </p:spPr>
        <p:txBody>
          <a:bodyPr spcFirstLastPara="1" wrap="square" lIns="0" tIns="0" rIns="0" bIns="0" anchor="ctr" anchorCtr="0">
            <a:noAutofit/>
          </a:bodyPr>
          <a:lstStyle>
            <a:lvl1pPr lvl="0" algn="ctr" rtl="0">
              <a:spcBef>
                <a:spcPts val="0"/>
              </a:spcBef>
              <a:spcAft>
                <a:spcPts val="0"/>
              </a:spcAft>
              <a:buSzPts val="3600"/>
              <a:buNone/>
              <a:defRPr sz="120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2" name="Google Shape;42;p9"/>
          <p:cNvSpPr txBox="1">
            <a:spLocks noGrp="1"/>
          </p:cNvSpPr>
          <p:nvPr>
            <p:ph type="subTitle" idx="1"/>
          </p:nvPr>
        </p:nvSpPr>
        <p:spPr>
          <a:xfrm>
            <a:off x="2131363" y="3612150"/>
            <a:ext cx="48813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4717114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aption">
    <p:bg>
      <p:bgPr>
        <a:noFill/>
        <a:effectLst/>
      </p:bgPr>
    </p:bg>
    <p:spTree>
      <p:nvGrpSpPr>
        <p:cNvPr id="1" name="Shape 43"/>
        <p:cNvGrpSpPr/>
        <p:nvPr/>
      </p:nvGrpSpPr>
      <p:grpSpPr>
        <a:xfrm>
          <a:off x="0" y="0"/>
          <a:ext cx="0" cy="0"/>
          <a:chOff x="0" y="0"/>
          <a:chExt cx="0" cy="0"/>
        </a:xfrm>
      </p:grpSpPr>
      <p:grpSp>
        <p:nvGrpSpPr>
          <p:cNvPr id="44" name="Google Shape;44;p10"/>
          <p:cNvGrpSpPr/>
          <p:nvPr/>
        </p:nvGrpSpPr>
        <p:grpSpPr>
          <a:xfrm>
            <a:off x="0" y="3717650"/>
            <a:ext cx="9144000" cy="1425725"/>
            <a:chOff x="0" y="3717650"/>
            <a:chExt cx="9144000" cy="1425725"/>
          </a:xfrm>
        </p:grpSpPr>
        <p:sp>
          <p:nvSpPr>
            <p:cNvPr id="45" name="Google Shape;45;p10"/>
            <p:cNvSpPr/>
            <p:nvPr/>
          </p:nvSpPr>
          <p:spPr>
            <a:xfrm>
              <a:off x="0" y="3717650"/>
              <a:ext cx="9144000" cy="581100"/>
            </a:xfrm>
            <a:prstGeom prst="roundRect">
              <a:avLst>
                <a:gd name="adj" fmla="val 41451"/>
              </a:avLst>
            </a:prstGeom>
            <a:solidFill>
              <a:schemeClr val="dk1"/>
            </a:solidFill>
            <a:ln>
              <a:noFill/>
            </a:ln>
            <a:effectLst>
              <a:outerShdw blurRad="142875" dist="95250" dir="147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10"/>
            <p:cNvSpPr/>
            <p:nvPr/>
          </p:nvSpPr>
          <p:spPr>
            <a:xfrm>
              <a:off x="0" y="4005775"/>
              <a:ext cx="9144000" cy="113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 name="Google Shape;47;p10"/>
          <p:cNvSpPr txBox="1">
            <a:spLocks noGrp="1"/>
          </p:cNvSpPr>
          <p:nvPr>
            <p:ph type="title"/>
          </p:nvPr>
        </p:nvSpPr>
        <p:spPr>
          <a:xfrm>
            <a:off x="1805625" y="4237800"/>
            <a:ext cx="5532600" cy="365700"/>
          </a:xfrm>
          <a:prstGeom prst="rect">
            <a:avLst/>
          </a:prstGeom>
          <a:solidFill>
            <a:schemeClr val="lt1"/>
          </a:solidFill>
        </p:spPr>
        <p:txBody>
          <a:bodyPr spcFirstLastPara="1" wrap="square" lIns="0" tIns="0" rIns="0" bIns="0" anchor="ctr" anchorCtr="0">
            <a:noAutofit/>
          </a:bodyPr>
          <a:lstStyle>
            <a:lvl1pPr lvl="0" algn="ctr" rtl="0">
              <a:spcBef>
                <a:spcPts val="0"/>
              </a:spcBef>
              <a:spcAft>
                <a:spcPts val="0"/>
              </a:spcAft>
              <a:buSzPts val="3500"/>
              <a:buNone/>
              <a:defRPr sz="3000">
                <a:solidFill>
                  <a:schemeClr val="dk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40834949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sp>
        <p:nvSpPr>
          <p:cNvPr id="49" name="Google Shape;49;p11"/>
          <p:cNvSpPr/>
          <p:nvPr/>
        </p:nvSpPr>
        <p:spPr>
          <a:xfrm>
            <a:off x="2208675" y="3365825"/>
            <a:ext cx="4726800" cy="592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11"/>
          <p:cNvSpPr/>
          <p:nvPr/>
        </p:nvSpPr>
        <p:spPr>
          <a:xfrm>
            <a:off x="571500" y="1185175"/>
            <a:ext cx="8001000" cy="20526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11"/>
          <p:cNvSpPr txBox="1">
            <a:spLocks noGrp="1"/>
          </p:cNvSpPr>
          <p:nvPr>
            <p:ph type="title" hasCustomPrompt="1"/>
          </p:nvPr>
        </p:nvSpPr>
        <p:spPr>
          <a:xfrm>
            <a:off x="1097250" y="1455950"/>
            <a:ext cx="6949500" cy="1463100"/>
          </a:xfrm>
          <a:prstGeom prst="rect">
            <a:avLst/>
          </a:prstGeom>
          <a:solidFill>
            <a:schemeClr val="lt1"/>
          </a:solidFill>
        </p:spPr>
        <p:txBody>
          <a:bodyPr spcFirstLastPara="1" wrap="square" lIns="0" tIns="0" rIns="0" bIns="0" anchor="ctr" anchorCtr="0">
            <a:noAutofit/>
          </a:bodyPr>
          <a:lstStyle>
            <a:lvl1pPr lvl="0" algn="ctr">
              <a:spcBef>
                <a:spcPts val="0"/>
              </a:spcBef>
              <a:spcAft>
                <a:spcPts val="0"/>
              </a:spcAft>
              <a:buSzPts val="9600"/>
              <a:buNone/>
              <a:defRPr sz="13000">
                <a:solidFill>
                  <a:schemeClr val="dk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2" name="Google Shape;52;p11"/>
          <p:cNvSpPr txBox="1">
            <a:spLocks noGrp="1"/>
          </p:cNvSpPr>
          <p:nvPr>
            <p:ph type="subTitle" idx="1"/>
          </p:nvPr>
        </p:nvSpPr>
        <p:spPr>
          <a:xfrm>
            <a:off x="2327125" y="3426425"/>
            <a:ext cx="4489800" cy="4713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19735792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10800886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951438" y="2560200"/>
            <a:ext cx="4109100" cy="739500"/>
          </a:xfrm>
          <a:prstGeom prst="rect">
            <a:avLst/>
          </a:prstGeom>
          <a:solidFill>
            <a:schemeClr val="lt2"/>
          </a:solidFill>
        </p:spPr>
        <p:txBody>
          <a:bodyPr spcFirstLastPara="1" wrap="square" lIns="0" tIns="0" rIns="0" bIns="0" anchor="ctr" anchorCtr="0">
            <a:noAutofit/>
          </a:bodyPr>
          <a:lstStyle>
            <a:lvl1pPr lvl="0" algn="ctr" rtl="0">
              <a:spcBef>
                <a:spcPts val="0"/>
              </a:spcBef>
              <a:spcAft>
                <a:spcPts val="0"/>
              </a:spcAft>
              <a:buSzPts val="3600"/>
              <a:buNone/>
              <a:defRPr sz="60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6" name="Google Shape;56;p13"/>
          <p:cNvSpPr txBox="1">
            <a:spLocks noGrp="1"/>
          </p:cNvSpPr>
          <p:nvPr>
            <p:ph type="title" idx="2" hasCustomPrompt="1"/>
          </p:nvPr>
        </p:nvSpPr>
        <p:spPr>
          <a:xfrm>
            <a:off x="781273" y="1405554"/>
            <a:ext cx="883200" cy="766200"/>
          </a:xfrm>
          <a:prstGeom prst="rect">
            <a:avLst/>
          </a:prstGeom>
          <a:solidFill>
            <a:schemeClr val="dk2"/>
          </a:solidFill>
        </p:spPr>
        <p:txBody>
          <a:bodyPr spcFirstLastPara="1" wrap="square" lIns="0" tIns="0" rIns="0" bIns="0" anchor="ctr" anchorCtr="0">
            <a:noAutofit/>
          </a:bodyPr>
          <a:lstStyle>
            <a:lvl1pPr lvl="0" algn="ctr" rtl="0">
              <a:spcBef>
                <a:spcPts val="0"/>
              </a:spcBef>
              <a:spcAft>
                <a:spcPts val="0"/>
              </a:spcAft>
              <a:buSzPts val="6000"/>
              <a:buNone/>
              <a:defRPr sz="7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7" name="Google Shape;57;p13"/>
          <p:cNvSpPr txBox="1">
            <a:spLocks noGrp="1"/>
          </p:cNvSpPr>
          <p:nvPr>
            <p:ph type="subTitle" idx="1"/>
          </p:nvPr>
        </p:nvSpPr>
        <p:spPr>
          <a:xfrm>
            <a:off x="2903238" y="3927475"/>
            <a:ext cx="45720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5443425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58"/>
        <p:cNvGrpSpPr/>
        <p:nvPr/>
      </p:nvGrpSpPr>
      <p:grpSpPr>
        <a:xfrm>
          <a:off x="0" y="0"/>
          <a:ext cx="0" cy="0"/>
          <a:chOff x="0" y="0"/>
          <a:chExt cx="0" cy="0"/>
        </a:xfrm>
      </p:grpSpPr>
      <p:sp>
        <p:nvSpPr>
          <p:cNvPr id="59" name="Google Shape;59;p14"/>
          <p:cNvSpPr/>
          <p:nvPr/>
        </p:nvSpPr>
        <p:spPr>
          <a:xfrm>
            <a:off x="573125" y="388150"/>
            <a:ext cx="7997700" cy="635700"/>
          </a:xfrm>
          <a:prstGeom prst="roundRect">
            <a:avLst>
              <a:gd name="adj" fmla="val 20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14"/>
          <p:cNvSpPr/>
          <p:nvPr/>
        </p:nvSpPr>
        <p:spPr>
          <a:xfrm>
            <a:off x="-286675" y="388150"/>
            <a:ext cx="707400" cy="635700"/>
          </a:xfrm>
          <a:prstGeom prst="roundRect">
            <a:avLst>
              <a:gd name="adj" fmla="val 20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14"/>
          <p:cNvSpPr/>
          <p:nvPr/>
        </p:nvSpPr>
        <p:spPr>
          <a:xfrm>
            <a:off x="8723225" y="388150"/>
            <a:ext cx="707400" cy="635700"/>
          </a:xfrm>
          <a:prstGeom prst="roundRect">
            <a:avLst>
              <a:gd name="adj" fmla="val 20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14"/>
          <p:cNvSpPr txBox="1">
            <a:spLocks noGrp="1"/>
          </p:cNvSpPr>
          <p:nvPr>
            <p:ph type="subTitle" idx="1"/>
          </p:nvPr>
        </p:nvSpPr>
        <p:spPr>
          <a:xfrm>
            <a:off x="1372974" y="2724150"/>
            <a:ext cx="27432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rgbClr val="FFFFFF"/>
                </a:solidFill>
                <a:latin typeface="Staatliches"/>
                <a:ea typeface="Staatliches"/>
                <a:cs typeface="Staatliches"/>
                <a:sym typeface="Staatliche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63" name="Google Shape;63;p14"/>
          <p:cNvSpPr txBox="1">
            <a:spLocks noGrp="1"/>
          </p:cNvSpPr>
          <p:nvPr>
            <p:ph type="subTitle" idx="2"/>
          </p:nvPr>
        </p:nvSpPr>
        <p:spPr>
          <a:xfrm>
            <a:off x="5027849" y="2724150"/>
            <a:ext cx="27432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rgbClr val="FFFFFF"/>
                </a:solidFill>
                <a:latin typeface="Staatliches"/>
                <a:ea typeface="Staatliches"/>
                <a:cs typeface="Staatliches"/>
                <a:sym typeface="Staatliche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64" name="Google Shape;64;p14"/>
          <p:cNvSpPr txBox="1">
            <a:spLocks noGrp="1"/>
          </p:cNvSpPr>
          <p:nvPr>
            <p:ph type="subTitle" idx="3"/>
          </p:nvPr>
        </p:nvSpPr>
        <p:spPr>
          <a:xfrm>
            <a:off x="1372963" y="3181350"/>
            <a:ext cx="2743200" cy="100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rgbClr val="FFFFFF"/>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 name="Google Shape;65;p14"/>
          <p:cNvSpPr txBox="1">
            <a:spLocks noGrp="1"/>
          </p:cNvSpPr>
          <p:nvPr>
            <p:ph type="subTitle" idx="4"/>
          </p:nvPr>
        </p:nvSpPr>
        <p:spPr>
          <a:xfrm>
            <a:off x="5027838" y="3181350"/>
            <a:ext cx="2743200" cy="100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rgbClr val="FFFFFF"/>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 name="Google Shape;66;p14"/>
          <p:cNvSpPr txBox="1">
            <a:spLocks noGrp="1"/>
          </p:cNvSpPr>
          <p:nvPr>
            <p:ph type="title"/>
          </p:nvPr>
        </p:nvSpPr>
        <p:spPr>
          <a:xfrm>
            <a:off x="720000" y="425514"/>
            <a:ext cx="7704000" cy="4572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a:solidFill>
                  <a:schemeClr val="dk1"/>
                </a:solidFill>
              </a:defRPr>
            </a:lvl2pPr>
            <a:lvl3pPr lvl="2" rtl="0">
              <a:spcBef>
                <a:spcPts val="0"/>
              </a:spcBef>
              <a:spcAft>
                <a:spcPts val="0"/>
              </a:spcAft>
              <a:buClr>
                <a:schemeClr val="dk1"/>
              </a:buClr>
              <a:buSzPts val="3500"/>
              <a:buNone/>
              <a:defRPr>
                <a:solidFill>
                  <a:schemeClr val="dk1"/>
                </a:solidFill>
              </a:defRPr>
            </a:lvl3pPr>
            <a:lvl4pPr lvl="3" rtl="0">
              <a:spcBef>
                <a:spcPts val="0"/>
              </a:spcBef>
              <a:spcAft>
                <a:spcPts val="0"/>
              </a:spcAft>
              <a:buClr>
                <a:schemeClr val="dk1"/>
              </a:buClr>
              <a:buSzPts val="3500"/>
              <a:buNone/>
              <a:defRPr>
                <a:solidFill>
                  <a:schemeClr val="dk1"/>
                </a:solidFill>
              </a:defRPr>
            </a:lvl4pPr>
            <a:lvl5pPr lvl="4" rtl="0">
              <a:spcBef>
                <a:spcPts val="0"/>
              </a:spcBef>
              <a:spcAft>
                <a:spcPts val="0"/>
              </a:spcAft>
              <a:buClr>
                <a:schemeClr val="dk1"/>
              </a:buClr>
              <a:buSzPts val="3500"/>
              <a:buNone/>
              <a:defRPr>
                <a:solidFill>
                  <a:schemeClr val="dk1"/>
                </a:solidFill>
              </a:defRPr>
            </a:lvl5pPr>
            <a:lvl6pPr lvl="5" rtl="0">
              <a:spcBef>
                <a:spcPts val="0"/>
              </a:spcBef>
              <a:spcAft>
                <a:spcPts val="0"/>
              </a:spcAft>
              <a:buClr>
                <a:schemeClr val="dk1"/>
              </a:buClr>
              <a:buSzPts val="3500"/>
              <a:buNone/>
              <a:defRPr>
                <a:solidFill>
                  <a:schemeClr val="dk1"/>
                </a:solidFill>
              </a:defRPr>
            </a:lvl6pPr>
            <a:lvl7pPr lvl="6" rtl="0">
              <a:spcBef>
                <a:spcPts val="0"/>
              </a:spcBef>
              <a:spcAft>
                <a:spcPts val="0"/>
              </a:spcAft>
              <a:buClr>
                <a:schemeClr val="dk1"/>
              </a:buClr>
              <a:buSzPts val="3500"/>
              <a:buNone/>
              <a:defRPr>
                <a:solidFill>
                  <a:schemeClr val="dk1"/>
                </a:solidFill>
              </a:defRPr>
            </a:lvl7pPr>
            <a:lvl8pPr lvl="7" rtl="0">
              <a:spcBef>
                <a:spcPts val="0"/>
              </a:spcBef>
              <a:spcAft>
                <a:spcPts val="0"/>
              </a:spcAft>
              <a:buClr>
                <a:schemeClr val="dk1"/>
              </a:buClr>
              <a:buSzPts val="3500"/>
              <a:buNone/>
              <a:defRPr>
                <a:solidFill>
                  <a:schemeClr val="dk1"/>
                </a:solidFill>
              </a:defRPr>
            </a:lvl8pPr>
            <a:lvl9pPr lvl="8" rtl="0">
              <a:spcBef>
                <a:spcPts val="0"/>
              </a:spcBef>
              <a:spcAft>
                <a:spcPts val="0"/>
              </a:spcAft>
              <a:buClr>
                <a:schemeClr val="dk1"/>
              </a:buClr>
              <a:buSzPts val="3500"/>
              <a:buNone/>
              <a:defRPr>
                <a:solidFill>
                  <a:schemeClr val="dk1"/>
                </a:solidFill>
              </a:defRPr>
            </a:lvl9pPr>
          </a:lstStyle>
          <a:p>
            <a:endParaRPr/>
          </a:p>
        </p:txBody>
      </p:sp>
    </p:spTree>
    <p:extLst>
      <p:ext uri="{BB962C8B-B14F-4D97-AF65-F5344CB8AC3E}">
        <p14:creationId xmlns:p14="http://schemas.microsoft.com/office/powerpoint/2010/main" val="1867934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p:nvPr/>
        </p:nvSpPr>
        <p:spPr>
          <a:xfrm>
            <a:off x="4674900" y="540000"/>
            <a:ext cx="3749100" cy="4063500"/>
          </a:xfrm>
          <a:prstGeom prst="roundRect">
            <a:avLst>
              <a:gd name="adj" fmla="val 947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5"/>
          <p:cNvSpPr/>
          <p:nvPr/>
        </p:nvSpPr>
        <p:spPr>
          <a:xfrm>
            <a:off x="720000" y="540000"/>
            <a:ext cx="3749100" cy="4063500"/>
          </a:xfrm>
          <a:prstGeom prst="roundRect">
            <a:avLst>
              <a:gd name="adj" fmla="val 94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5"/>
          <p:cNvSpPr txBox="1">
            <a:spLocks noGrp="1"/>
          </p:cNvSpPr>
          <p:nvPr>
            <p:ph type="subTitle" idx="1"/>
          </p:nvPr>
        </p:nvSpPr>
        <p:spPr>
          <a:xfrm>
            <a:off x="1443835" y="2145088"/>
            <a:ext cx="2301300" cy="457200"/>
          </a:xfrm>
          <a:prstGeom prst="rect">
            <a:avLst/>
          </a:prstGeom>
          <a:solidFill>
            <a:schemeClr val="dk2"/>
          </a:solidFill>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3500">
                <a:solidFill>
                  <a:schemeClr val="dk1"/>
                </a:solidFill>
                <a:latin typeface="Staatliches"/>
                <a:ea typeface="Staatliches"/>
                <a:cs typeface="Staatliches"/>
                <a:sym typeface="Staatliche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5" name="Google Shape;25;p5"/>
          <p:cNvSpPr txBox="1">
            <a:spLocks noGrp="1"/>
          </p:cNvSpPr>
          <p:nvPr>
            <p:ph type="subTitle" idx="2"/>
          </p:nvPr>
        </p:nvSpPr>
        <p:spPr>
          <a:xfrm>
            <a:off x="5406447" y="2145098"/>
            <a:ext cx="2286000" cy="383700"/>
          </a:xfrm>
          <a:prstGeom prst="rect">
            <a:avLst/>
          </a:prstGeom>
          <a:solidFill>
            <a:schemeClr val="lt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3500">
                <a:solidFill>
                  <a:schemeClr val="dk1"/>
                </a:solidFill>
                <a:latin typeface="Staatliches"/>
                <a:ea typeface="Staatliches"/>
                <a:cs typeface="Staatliches"/>
                <a:sym typeface="Staatliche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 name="Google Shape;26;p5"/>
          <p:cNvSpPr txBox="1">
            <a:spLocks noGrp="1"/>
          </p:cNvSpPr>
          <p:nvPr>
            <p:ph type="subTitle" idx="3"/>
          </p:nvPr>
        </p:nvSpPr>
        <p:spPr>
          <a:xfrm>
            <a:off x="1443825" y="2591244"/>
            <a:ext cx="2301300" cy="1188600"/>
          </a:xfrm>
          <a:prstGeom prst="rect">
            <a:avLst/>
          </a:prstGeom>
          <a:solidFill>
            <a:schemeClr val="dk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 name="Google Shape;27;p5"/>
          <p:cNvSpPr txBox="1">
            <a:spLocks noGrp="1"/>
          </p:cNvSpPr>
          <p:nvPr>
            <p:ph type="subTitle" idx="4"/>
          </p:nvPr>
        </p:nvSpPr>
        <p:spPr>
          <a:xfrm>
            <a:off x="5406438" y="2591244"/>
            <a:ext cx="2286000" cy="1188600"/>
          </a:xfrm>
          <a:prstGeom prst="rect">
            <a:avLst/>
          </a:prstGeom>
          <a:solidFill>
            <a:schemeClr val="l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7"/>
        <p:cNvGrpSpPr/>
        <p:nvPr/>
      </p:nvGrpSpPr>
      <p:grpSpPr>
        <a:xfrm>
          <a:off x="0" y="0"/>
          <a:ext cx="0" cy="0"/>
          <a:chOff x="0" y="0"/>
          <a:chExt cx="0" cy="0"/>
        </a:xfrm>
      </p:grpSpPr>
      <p:sp>
        <p:nvSpPr>
          <p:cNvPr id="68" name="Google Shape;68;p15"/>
          <p:cNvSpPr/>
          <p:nvPr/>
        </p:nvSpPr>
        <p:spPr>
          <a:xfrm>
            <a:off x="573125" y="388150"/>
            <a:ext cx="7997700" cy="635700"/>
          </a:xfrm>
          <a:prstGeom prst="roundRect">
            <a:avLst>
              <a:gd name="adj" fmla="val 20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15"/>
          <p:cNvSpPr/>
          <p:nvPr/>
        </p:nvSpPr>
        <p:spPr>
          <a:xfrm>
            <a:off x="-286675" y="388150"/>
            <a:ext cx="707400" cy="635700"/>
          </a:xfrm>
          <a:prstGeom prst="roundRect">
            <a:avLst>
              <a:gd name="adj" fmla="val 20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15"/>
          <p:cNvSpPr/>
          <p:nvPr/>
        </p:nvSpPr>
        <p:spPr>
          <a:xfrm>
            <a:off x="8723225" y="388150"/>
            <a:ext cx="707400" cy="635700"/>
          </a:xfrm>
          <a:prstGeom prst="roundRect">
            <a:avLst>
              <a:gd name="adj" fmla="val 20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15"/>
          <p:cNvSpPr txBox="1">
            <a:spLocks noGrp="1"/>
          </p:cNvSpPr>
          <p:nvPr>
            <p:ph type="title"/>
          </p:nvPr>
        </p:nvSpPr>
        <p:spPr>
          <a:xfrm>
            <a:off x="2069775" y="1736127"/>
            <a:ext cx="2011800" cy="457200"/>
          </a:xfrm>
          <a:prstGeom prst="rect">
            <a:avLst/>
          </a:prstGeom>
          <a:solidFill>
            <a:schemeClr val="dk2"/>
          </a:solidFill>
        </p:spPr>
        <p:txBody>
          <a:bodyPr spcFirstLastPara="1" wrap="square" lIns="0" tIns="0" rIns="0" bIns="0" anchor="ctr" anchorCtr="0">
            <a:noAutofit/>
          </a:bodyPr>
          <a:lstStyle>
            <a:lvl1pPr lvl="0" rtl="0">
              <a:spcBef>
                <a:spcPts val="0"/>
              </a:spcBef>
              <a:spcAft>
                <a:spcPts val="0"/>
              </a:spcAft>
              <a:buSzPts val="2400"/>
              <a:buNone/>
              <a:defRPr sz="25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2" name="Google Shape;72;p15"/>
          <p:cNvSpPr txBox="1">
            <a:spLocks noGrp="1"/>
          </p:cNvSpPr>
          <p:nvPr>
            <p:ph type="title" idx="2" hasCustomPrompt="1"/>
          </p:nvPr>
        </p:nvSpPr>
        <p:spPr>
          <a:xfrm>
            <a:off x="720125" y="1395780"/>
            <a:ext cx="914400" cy="796500"/>
          </a:xfrm>
          <a:prstGeom prst="rect">
            <a:avLst/>
          </a:prstGeom>
          <a:solidFill>
            <a:schemeClr val="dk2"/>
          </a:solidFill>
        </p:spPr>
        <p:txBody>
          <a:bodyPr spcFirstLastPara="1" wrap="square" lIns="0" tIns="0" rIns="0" bIns="0" anchor="t" anchorCtr="0">
            <a:noAutofit/>
          </a:bodyPr>
          <a:lstStyle>
            <a:lvl1pPr lvl="0" algn="ctr" rtl="0">
              <a:spcBef>
                <a:spcPts val="0"/>
              </a:spcBef>
              <a:spcAft>
                <a:spcPts val="0"/>
              </a:spcAft>
              <a:buSzPts val="3000"/>
              <a:buNone/>
              <a:defRPr sz="6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5"/>
          <p:cNvSpPr txBox="1">
            <a:spLocks noGrp="1"/>
          </p:cNvSpPr>
          <p:nvPr>
            <p:ph type="subTitle" idx="1"/>
          </p:nvPr>
        </p:nvSpPr>
        <p:spPr>
          <a:xfrm>
            <a:off x="2069775" y="2193329"/>
            <a:ext cx="2011800" cy="4848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4" name="Google Shape;74;p15"/>
          <p:cNvSpPr txBox="1">
            <a:spLocks noGrp="1"/>
          </p:cNvSpPr>
          <p:nvPr>
            <p:ph type="title" idx="3"/>
          </p:nvPr>
        </p:nvSpPr>
        <p:spPr>
          <a:xfrm>
            <a:off x="6183588" y="1736116"/>
            <a:ext cx="2011800" cy="457200"/>
          </a:xfrm>
          <a:prstGeom prst="rect">
            <a:avLst/>
          </a:prstGeom>
          <a:solidFill>
            <a:schemeClr val="lt2"/>
          </a:solidFill>
        </p:spPr>
        <p:txBody>
          <a:bodyPr spcFirstLastPara="1" wrap="square" lIns="0" tIns="0" rIns="0" bIns="0" anchor="ctr" anchorCtr="0">
            <a:noAutofit/>
          </a:bodyPr>
          <a:lstStyle>
            <a:lvl1pPr lvl="0" rtl="0">
              <a:spcBef>
                <a:spcPts val="0"/>
              </a:spcBef>
              <a:spcAft>
                <a:spcPts val="0"/>
              </a:spcAft>
              <a:buSzPts val="2400"/>
              <a:buNone/>
              <a:defRPr sz="25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5"/>
          <p:cNvSpPr txBox="1">
            <a:spLocks noGrp="1"/>
          </p:cNvSpPr>
          <p:nvPr>
            <p:ph type="title" idx="4" hasCustomPrompt="1"/>
          </p:nvPr>
        </p:nvSpPr>
        <p:spPr>
          <a:xfrm>
            <a:off x="4833900" y="1395774"/>
            <a:ext cx="914400" cy="796500"/>
          </a:xfrm>
          <a:prstGeom prst="rect">
            <a:avLst/>
          </a:prstGeom>
          <a:solidFill>
            <a:schemeClr val="lt2"/>
          </a:solidFill>
        </p:spPr>
        <p:txBody>
          <a:bodyPr spcFirstLastPara="1" wrap="square" lIns="0" tIns="0" rIns="0" bIns="0" anchor="t" anchorCtr="0">
            <a:noAutofit/>
          </a:bodyPr>
          <a:lstStyle>
            <a:lvl1pPr lvl="0" algn="ctr" rtl="0">
              <a:spcBef>
                <a:spcPts val="0"/>
              </a:spcBef>
              <a:spcAft>
                <a:spcPts val="0"/>
              </a:spcAft>
              <a:buSzPts val="3000"/>
              <a:buNone/>
              <a:defRPr sz="6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5"/>
          <p:cNvSpPr txBox="1">
            <a:spLocks noGrp="1"/>
          </p:cNvSpPr>
          <p:nvPr>
            <p:ph type="subTitle" idx="5"/>
          </p:nvPr>
        </p:nvSpPr>
        <p:spPr>
          <a:xfrm>
            <a:off x="6183588" y="2193316"/>
            <a:ext cx="2011800" cy="484800"/>
          </a:xfrm>
          <a:prstGeom prst="rect">
            <a:avLst/>
          </a:prstGeom>
          <a:solidFill>
            <a:schemeClr val="lt2"/>
          </a:solid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 name="Google Shape;77;p15"/>
          <p:cNvSpPr txBox="1">
            <a:spLocks noGrp="1"/>
          </p:cNvSpPr>
          <p:nvPr>
            <p:ph type="title" idx="6"/>
          </p:nvPr>
        </p:nvSpPr>
        <p:spPr>
          <a:xfrm>
            <a:off x="2069763" y="3432894"/>
            <a:ext cx="2011800" cy="457200"/>
          </a:xfrm>
          <a:prstGeom prst="rect">
            <a:avLst/>
          </a:prstGeom>
          <a:solidFill>
            <a:schemeClr val="lt1"/>
          </a:solidFill>
        </p:spPr>
        <p:txBody>
          <a:bodyPr spcFirstLastPara="1" wrap="square" lIns="0" tIns="0" rIns="0" bIns="0" anchor="ctr" anchorCtr="0">
            <a:noAutofit/>
          </a:bodyPr>
          <a:lstStyle>
            <a:lvl1pPr lvl="0" rtl="0">
              <a:spcBef>
                <a:spcPts val="0"/>
              </a:spcBef>
              <a:spcAft>
                <a:spcPts val="0"/>
              </a:spcAft>
              <a:buSzPts val="2400"/>
              <a:buNone/>
              <a:defRPr sz="25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5"/>
          <p:cNvSpPr txBox="1">
            <a:spLocks noGrp="1"/>
          </p:cNvSpPr>
          <p:nvPr>
            <p:ph type="title" idx="7" hasCustomPrompt="1"/>
          </p:nvPr>
        </p:nvSpPr>
        <p:spPr>
          <a:xfrm>
            <a:off x="720000" y="3092597"/>
            <a:ext cx="914400" cy="796500"/>
          </a:xfrm>
          <a:prstGeom prst="rect">
            <a:avLst/>
          </a:prstGeom>
          <a:solidFill>
            <a:schemeClr val="lt1"/>
          </a:solidFill>
        </p:spPr>
        <p:txBody>
          <a:bodyPr spcFirstLastPara="1" wrap="square" lIns="0" tIns="0" rIns="0" bIns="0" anchor="t" anchorCtr="0">
            <a:noAutofit/>
          </a:bodyPr>
          <a:lstStyle>
            <a:lvl1pPr lvl="0" algn="ctr" rtl="0">
              <a:spcBef>
                <a:spcPts val="0"/>
              </a:spcBef>
              <a:spcAft>
                <a:spcPts val="0"/>
              </a:spcAft>
              <a:buSzPts val="3000"/>
              <a:buNone/>
              <a:defRPr sz="6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5"/>
          <p:cNvSpPr txBox="1">
            <a:spLocks noGrp="1"/>
          </p:cNvSpPr>
          <p:nvPr>
            <p:ph type="subTitle" idx="8"/>
          </p:nvPr>
        </p:nvSpPr>
        <p:spPr>
          <a:xfrm>
            <a:off x="2069763" y="3890104"/>
            <a:ext cx="2011800" cy="484800"/>
          </a:xfrm>
          <a:prstGeom prst="rect">
            <a:avLst/>
          </a:prstGeom>
          <a:solidFill>
            <a:schemeClr val="lt1"/>
          </a:solid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0" name="Google Shape;80;p15"/>
          <p:cNvSpPr txBox="1">
            <a:spLocks noGrp="1"/>
          </p:cNvSpPr>
          <p:nvPr>
            <p:ph type="title" idx="9"/>
          </p:nvPr>
        </p:nvSpPr>
        <p:spPr>
          <a:xfrm>
            <a:off x="6183588" y="3432829"/>
            <a:ext cx="2011800" cy="457200"/>
          </a:xfrm>
          <a:prstGeom prst="rect">
            <a:avLst/>
          </a:prstGeom>
          <a:solidFill>
            <a:schemeClr val="accent1"/>
          </a:solidFill>
        </p:spPr>
        <p:txBody>
          <a:bodyPr spcFirstLastPara="1" wrap="square" lIns="0" tIns="0" rIns="0" bIns="0" anchor="ctr" anchorCtr="0">
            <a:noAutofit/>
          </a:bodyPr>
          <a:lstStyle>
            <a:lvl1pPr lvl="0" rtl="0">
              <a:spcBef>
                <a:spcPts val="0"/>
              </a:spcBef>
              <a:spcAft>
                <a:spcPts val="0"/>
              </a:spcAft>
              <a:buSzPts val="2400"/>
              <a:buNone/>
              <a:defRPr sz="25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1" name="Google Shape;81;p15"/>
          <p:cNvSpPr txBox="1">
            <a:spLocks noGrp="1"/>
          </p:cNvSpPr>
          <p:nvPr>
            <p:ph type="title" idx="13" hasCustomPrompt="1"/>
          </p:nvPr>
        </p:nvSpPr>
        <p:spPr>
          <a:xfrm>
            <a:off x="4833900" y="3092575"/>
            <a:ext cx="914400" cy="796500"/>
          </a:xfrm>
          <a:prstGeom prst="rect">
            <a:avLst/>
          </a:prstGeom>
          <a:solidFill>
            <a:schemeClr val="accent1"/>
          </a:solidFill>
        </p:spPr>
        <p:txBody>
          <a:bodyPr spcFirstLastPara="1" wrap="square" lIns="0" tIns="0" rIns="0" bIns="0" anchor="t" anchorCtr="0">
            <a:noAutofit/>
          </a:bodyPr>
          <a:lstStyle>
            <a:lvl1pPr lvl="0" algn="ctr" rtl="0">
              <a:spcBef>
                <a:spcPts val="0"/>
              </a:spcBef>
              <a:spcAft>
                <a:spcPts val="0"/>
              </a:spcAft>
              <a:buSzPts val="3000"/>
              <a:buNone/>
              <a:defRPr sz="6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5"/>
          <p:cNvSpPr txBox="1">
            <a:spLocks noGrp="1"/>
          </p:cNvSpPr>
          <p:nvPr>
            <p:ph type="subTitle" idx="14"/>
          </p:nvPr>
        </p:nvSpPr>
        <p:spPr>
          <a:xfrm>
            <a:off x="6183588" y="3890029"/>
            <a:ext cx="2011800" cy="484800"/>
          </a:xfrm>
          <a:prstGeom prst="rect">
            <a:avLst/>
          </a:prstGeom>
          <a:solidFill>
            <a:schemeClr val="accent1"/>
          </a:solid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3" name="Google Shape;83;p15"/>
          <p:cNvSpPr txBox="1">
            <a:spLocks noGrp="1"/>
          </p:cNvSpPr>
          <p:nvPr>
            <p:ph type="title" idx="15"/>
          </p:nvPr>
        </p:nvSpPr>
        <p:spPr>
          <a:xfrm>
            <a:off x="720000" y="421102"/>
            <a:ext cx="7704000" cy="4572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a:solidFill>
                  <a:schemeClr val="dk1"/>
                </a:solidFill>
              </a:defRPr>
            </a:lvl2pPr>
            <a:lvl3pPr lvl="2" rtl="0">
              <a:spcBef>
                <a:spcPts val="0"/>
              </a:spcBef>
              <a:spcAft>
                <a:spcPts val="0"/>
              </a:spcAft>
              <a:buClr>
                <a:schemeClr val="dk1"/>
              </a:buClr>
              <a:buSzPts val="3500"/>
              <a:buNone/>
              <a:defRPr>
                <a:solidFill>
                  <a:schemeClr val="dk1"/>
                </a:solidFill>
              </a:defRPr>
            </a:lvl3pPr>
            <a:lvl4pPr lvl="3" rtl="0">
              <a:spcBef>
                <a:spcPts val="0"/>
              </a:spcBef>
              <a:spcAft>
                <a:spcPts val="0"/>
              </a:spcAft>
              <a:buClr>
                <a:schemeClr val="dk1"/>
              </a:buClr>
              <a:buSzPts val="3500"/>
              <a:buNone/>
              <a:defRPr>
                <a:solidFill>
                  <a:schemeClr val="dk1"/>
                </a:solidFill>
              </a:defRPr>
            </a:lvl4pPr>
            <a:lvl5pPr lvl="4" rtl="0">
              <a:spcBef>
                <a:spcPts val="0"/>
              </a:spcBef>
              <a:spcAft>
                <a:spcPts val="0"/>
              </a:spcAft>
              <a:buClr>
                <a:schemeClr val="dk1"/>
              </a:buClr>
              <a:buSzPts val="3500"/>
              <a:buNone/>
              <a:defRPr>
                <a:solidFill>
                  <a:schemeClr val="dk1"/>
                </a:solidFill>
              </a:defRPr>
            </a:lvl5pPr>
            <a:lvl6pPr lvl="5" rtl="0">
              <a:spcBef>
                <a:spcPts val="0"/>
              </a:spcBef>
              <a:spcAft>
                <a:spcPts val="0"/>
              </a:spcAft>
              <a:buClr>
                <a:schemeClr val="dk1"/>
              </a:buClr>
              <a:buSzPts val="3500"/>
              <a:buNone/>
              <a:defRPr>
                <a:solidFill>
                  <a:schemeClr val="dk1"/>
                </a:solidFill>
              </a:defRPr>
            </a:lvl6pPr>
            <a:lvl7pPr lvl="6" rtl="0">
              <a:spcBef>
                <a:spcPts val="0"/>
              </a:spcBef>
              <a:spcAft>
                <a:spcPts val="0"/>
              </a:spcAft>
              <a:buClr>
                <a:schemeClr val="dk1"/>
              </a:buClr>
              <a:buSzPts val="3500"/>
              <a:buNone/>
              <a:defRPr>
                <a:solidFill>
                  <a:schemeClr val="dk1"/>
                </a:solidFill>
              </a:defRPr>
            </a:lvl7pPr>
            <a:lvl8pPr lvl="7" rtl="0">
              <a:spcBef>
                <a:spcPts val="0"/>
              </a:spcBef>
              <a:spcAft>
                <a:spcPts val="0"/>
              </a:spcAft>
              <a:buClr>
                <a:schemeClr val="dk1"/>
              </a:buClr>
              <a:buSzPts val="3500"/>
              <a:buNone/>
              <a:defRPr>
                <a:solidFill>
                  <a:schemeClr val="dk1"/>
                </a:solidFill>
              </a:defRPr>
            </a:lvl8pPr>
            <a:lvl9pPr lvl="8" rtl="0">
              <a:spcBef>
                <a:spcPts val="0"/>
              </a:spcBef>
              <a:spcAft>
                <a:spcPts val="0"/>
              </a:spcAft>
              <a:buClr>
                <a:schemeClr val="dk1"/>
              </a:buClr>
              <a:buSzPts val="3500"/>
              <a:buNone/>
              <a:defRPr>
                <a:solidFill>
                  <a:schemeClr val="dk1"/>
                </a:solidFill>
              </a:defRPr>
            </a:lvl9pPr>
          </a:lstStyle>
          <a:p>
            <a:endParaRPr/>
          </a:p>
        </p:txBody>
      </p:sp>
    </p:spTree>
    <p:extLst>
      <p:ext uri="{BB962C8B-B14F-4D97-AF65-F5344CB8AC3E}">
        <p14:creationId xmlns:p14="http://schemas.microsoft.com/office/powerpoint/2010/main" val="12591907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4"/>
        <p:cNvGrpSpPr/>
        <p:nvPr/>
      </p:nvGrpSpPr>
      <p:grpSpPr>
        <a:xfrm>
          <a:off x="0" y="0"/>
          <a:ext cx="0" cy="0"/>
          <a:chOff x="0" y="0"/>
          <a:chExt cx="0" cy="0"/>
        </a:xfrm>
      </p:grpSpPr>
      <p:sp>
        <p:nvSpPr>
          <p:cNvPr id="85" name="Google Shape;85;p16"/>
          <p:cNvSpPr/>
          <p:nvPr/>
        </p:nvSpPr>
        <p:spPr>
          <a:xfrm>
            <a:off x="573225" y="393475"/>
            <a:ext cx="7999200" cy="3389400"/>
          </a:xfrm>
          <a:prstGeom prst="roundRect">
            <a:avLst>
              <a:gd name="adj" fmla="val 476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16"/>
          <p:cNvSpPr/>
          <p:nvPr/>
        </p:nvSpPr>
        <p:spPr>
          <a:xfrm>
            <a:off x="4572000" y="3882525"/>
            <a:ext cx="4000500" cy="720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16"/>
          <p:cNvSpPr txBox="1">
            <a:spLocks noGrp="1"/>
          </p:cNvSpPr>
          <p:nvPr>
            <p:ph type="title"/>
          </p:nvPr>
        </p:nvSpPr>
        <p:spPr>
          <a:xfrm>
            <a:off x="4720500" y="3977025"/>
            <a:ext cx="3703500" cy="531900"/>
          </a:xfrm>
          <a:prstGeom prst="rect">
            <a:avLst/>
          </a:prstGeom>
          <a:solidFill>
            <a:schemeClr val="lt1"/>
          </a:solidFill>
        </p:spPr>
        <p:txBody>
          <a:bodyPr spcFirstLastPara="1" wrap="square" lIns="0" tIns="0" rIns="0" bIns="0" anchor="ctr" anchorCtr="0">
            <a:noAutofit/>
          </a:bodyPr>
          <a:lstStyle>
            <a:lvl1pPr lvl="0" algn="ctr" rtl="0">
              <a:spcBef>
                <a:spcPts val="0"/>
              </a:spcBef>
              <a:spcAft>
                <a:spcPts val="0"/>
              </a:spcAft>
              <a:buSzPts val="3000"/>
              <a:buNone/>
              <a:defRPr sz="25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8" name="Google Shape;88;p16"/>
          <p:cNvSpPr txBox="1">
            <a:spLocks noGrp="1"/>
          </p:cNvSpPr>
          <p:nvPr>
            <p:ph type="subTitle" idx="1"/>
          </p:nvPr>
        </p:nvSpPr>
        <p:spPr>
          <a:xfrm>
            <a:off x="1463925" y="990925"/>
            <a:ext cx="6217800" cy="21945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3500">
                <a:solidFill>
                  <a:schemeClr val="dk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extLst>
      <p:ext uri="{BB962C8B-B14F-4D97-AF65-F5344CB8AC3E}">
        <p14:creationId xmlns:p14="http://schemas.microsoft.com/office/powerpoint/2010/main" val="38763239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9"/>
        <p:cNvGrpSpPr/>
        <p:nvPr/>
      </p:nvGrpSpPr>
      <p:grpSpPr>
        <a:xfrm>
          <a:off x="0" y="0"/>
          <a:ext cx="0" cy="0"/>
          <a:chOff x="0" y="0"/>
          <a:chExt cx="0" cy="0"/>
        </a:xfrm>
      </p:grpSpPr>
      <p:sp>
        <p:nvSpPr>
          <p:cNvPr id="90" name="Google Shape;90;p17"/>
          <p:cNvSpPr/>
          <p:nvPr/>
        </p:nvSpPr>
        <p:spPr>
          <a:xfrm>
            <a:off x="720000" y="1518063"/>
            <a:ext cx="4309800" cy="962100"/>
          </a:xfrm>
          <a:prstGeom prst="roundRect">
            <a:avLst>
              <a:gd name="adj" fmla="val 20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17"/>
          <p:cNvSpPr/>
          <p:nvPr/>
        </p:nvSpPr>
        <p:spPr>
          <a:xfrm>
            <a:off x="-365400" y="1518075"/>
            <a:ext cx="933000" cy="962100"/>
          </a:xfrm>
          <a:prstGeom prst="roundRect">
            <a:avLst>
              <a:gd name="adj" fmla="val 20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17"/>
          <p:cNvSpPr txBox="1">
            <a:spLocks noGrp="1"/>
          </p:cNvSpPr>
          <p:nvPr>
            <p:ph type="subTitle" idx="1"/>
          </p:nvPr>
        </p:nvSpPr>
        <p:spPr>
          <a:xfrm>
            <a:off x="720000" y="2619538"/>
            <a:ext cx="4309800" cy="10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3" name="Google Shape;93;p17"/>
          <p:cNvSpPr txBox="1">
            <a:spLocks noGrp="1"/>
          </p:cNvSpPr>
          <p:nvPr>
            <p:ph type="title"/>
          </p:nvPr>
        </p:nvSpPr>
        <p:spPr>
          <a:xfrm>
            <a:off x="948900" y="1536663"/>
            <a:ext cx="3852000" cy="772500"/>
          </a:xfrm>
          <a:prstGeom prst="rect">
            <a:avLst/>
          </a:prstGeom>
          <a:solidFill>
            <a:schemeClr val="lt1"/>
          </a:solidFill>
        </p:spPr>
        <p:txBody>
          <a:bodyPr spcFirstLastPara="1" wrap="square" lIns="0" tIns="0" rIns="0" bIns="0" anchor="t" anchorCtr="0">
            <a:noAutofit/>
          </a:bodyPr>
          <a:lstStyle>
            <a:lvl1pPr lvl="0" algn="ctr" rtl="0">
              <a:spcBef>
                <a:spcPts val="0"/>
              </a:spcBef>
              <a:spcAft>
                <a:spcPts val="0"/>
              </a:spcAft>
              <a:buSzPts val="3500"/>
              <a:buNone/>
              <a:defRPr sz="6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7958786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94"/>
        <p:cNvGrpSpPr/>
        <p:nvPr/>
      </p:nvGrpSpPr>
      <p:grpSpPr>
        <a:xfrm>
          <a:off x="0" y="0"/>
          <a:ext cx="0" cy="0"/>
          <a:chOff x="0" y="0"/>
          <a:chExt cx="0" cy="0"/>
        </a:xfrm>
      </p:grpSpPr>
      <p:sp>
        <p:nvSpPr>
          <p:cNvPr id="95" name="Google Shape;95;p18"/>
          <p:cNvSpPr/>
          <p:nvPr/>
        </p:nvSpPr>
        <p:spPr>
          <a:xfrm>
            <a:off x="4129800" y="1518063"/>
            <a:ext cx="4309800" cy="962100"/>
          </a:xfrm>
          <a:prstGeom prst="roundRect">
            <a:avLst>
              <a:gd name="adj" fmla="val 20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18"/>
          <p:cNvSpPr txBox="1">
            <a:spLocks noGrp="1"/>
          </p:cNvSpPr>
          <p:nvPr>
            <p:ph type="subTitle" idx="1"/>
          </p:nvPr>
        </p:nvSpPr>
        <p:spPr>
          <a:xfrm>
            <a:off x="4129800" y="2619538"/>
            <a:ext cx="4309800" cy="10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 name="Google Shape;97;p18"/>
          <p:cNvSpPr txBox="1">
            <a:spLocks noGrp="1"/>
          </p:cNvSpPr>
          <p:nvPr>
            <p:ph type="title"/>
          </p:nvPr>
        </p:nvSpPr>
        <p:spPr>
          <a:xfrm>
            <a:off x="4358700" y="1536663"/>
            <a:ext cx="3852000" cy="772500"/>
          </a:xfrm>
          <a:prstGeom prst="rect">
            <a:avLst/>
          </a:prstGeom>
          <a:solidFill>
            <a:schemeClr val="lt1"/>
          </a:solidFill>
        </p:spPr>
        <p:txBody>
          <a:bodyPr spcFirstLastPara="1" wrap="square" lIns="0" tIns="0" rIns="0" bIns="0" anchor="t" anchorCtr="0">
            <a:noAutofit/>
          </a:bodyPr>
          <a:lstStyle>
            <a:lvl1pPr lvl="0" algn="ctr" rtl="0">
              <a:spcBef>
                <a:spcPts val="0"/>
              </a:spcBef>
              <a:spcAft>
                <a:spcPts val="0"/>
              </a:spcAft>
              <a:buSzPts val="3500"/>
              <a:buNone/>
              <a:defRPr sz="6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8" name="Google Shape;98;p18"/>
          <p:cNvSpPr/>
          <p:nvPr/>
        </p:nvSpPr>
        <p:spPr>
          <a:xfrm>
            <a:off x="8592000" y="1518075"/>
            <a:ext cx="933000" cy="962100"/>
          </a:xfrm>
          <a:prstGeom prst="roundRect">
            <a:avLst>
              <a:gd name="adj" fmla="val 20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961809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99"/>
        <p:cNvGrpSpPr/>
        <p:nvPr/>
      </p:nvGrpSpPr>
      <p:grpSpPr>
        <a:xfrm>
          <a:off x="0" y="0"/>
          <a:ext cx="0" cy="0"/>
          <a:chOff x="0" y="0"/>
          <a:chExt cx="0" cy="0"/>
        </a:xfrm>
      </p:grpSpPr>
      <p:sp>
        <p:nvSpPr>
          <p:cNvPr id="100" name="Google Shape;100;p19"/>
          <p:cNvSpPr/>
          <p:nvPr/>
        </p:nvSpPr>
        <p:spPr>
          <a:xfrm>
            <a:off x="573125" y="388150"/>
            <a:ext cx="4577400" cy="635700"/>
          </a:xfrm>
          <a:prstGeom prst="roundRect">
            <a:avLst>
              <a:gd name="adj" fmla="val 20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19"/>
          <p:cNvSpPr/>
          <p:nvPr/>
        </p:nvSpPr>
        <p:spPr>
          <a:xfrm>
            <a:off x="-286675" y="388150"/>
            <a:ext cx="707400" cy="635700"/>
          </a:xfrm>
          <a:prstGeom prst="roundRect">
            <a:avLst>
              <a:gd name="adj" fmla="val 20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19"/>
          <p:cNvSpPr/>
          <p:nvPr/>
        </p:nvSpPr>
        <p:spPr>
          <a:xfrm>
            <a:off x="7884525" y="388150"/>
            <a:ext cx="1546200" cy="635700"/>
          </a:xfrm>
          <a:prstGeom prst="roundRect">
            <a:avLst>
              <a:gd name="adj" fmla="val 20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19"/>
          <p:cNvSpPr txBox="1">
            <a:spLocks noGrp="1"/>
          </p:cNvSpPr>
          <p:nvPr>
            <p:ph type="subTitle" idx="1"/>
          </p:nvPr>
        </p:nvSpPr>
        <p:spPr>
          <a:xfrm>
            <a:off x="720000" y="2114550"/>
            <a:ext cx="3076500" cy="137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19"/>
          <p:cNvSpPr txBox="1">
            <a:spLocks noGrp="1"/>
          </p:cNvSpPr>
          <p:nvPr>
            <p:ph type="title"/>
          </p:nvPr>
        </p:nvSpPr>
        <p:spPr>
          <a:xfrm>
            <a:off x="720000" y="425525"/>
            <a:ext cx="3852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0117950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05"/>
        <p:cNvGrpSpPr/>
        <p:nvPr/>
      </p:nvGrpSpPr>
      <p:grpSpPr>
        <a:xfrm>
          <a:off x="0" y="0"/>
          <a:ext cx="0" cy="0"/>
          <a:chOff x="0" y="0"/>
          <a:chExt cx="0" cy="0"/>
        </a:xfrm>
      </p:grpSpPr>
      <p:sp>
        <p:nvSpPr>
          <p:cNvPr id="106" name="Google Shape;106;p20"/>
          <p:cNvSpPr/>
          <p:nvPr/>
        </p:nvSpPr>
        <p:spPr>
          <a:xfrm>
            <a:off x="573125" y="388150"/>
            <a:ext cx="7997700" cy="635700"/>
          </a:xfrm>
          <a:prstGeom prst="roundRect">
            <a:avLst>
              <a:gd name="adj" fmla="val 20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20"/>
          <p:cNvSpPr/>
          <p:nvPr/>
        </p:nvSpPr>
        <p:spPr>
          <a:xfrm>
            <a:off x="-286675" y="388150"/>
            <a:ext cx="707400" cy="635700"/>
          </a:xfrm>
          <a:prstGeom prst="roundRect">
            <a:avLst>
              <a:gd name="adj" fmla="val 20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20"/>
          <p:cNvSpPr/>
          <p:nvPr/>
        </p:nvSpPr>
        <p:spPr>
          <a:xfrm>
            <a:off x="8723225" y="388150"/>
            <a:ext cx="707400" cy="635700"/>
          </a:xfrm>
          <a:prstGeom prst="roundRect">
            <a:avLst>
              <a:gd name="adj" fmla="val 20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20"/>
          <p:cNvSpPr txBox="1">
            <a:spLocks noGrp="1"/>
          </p:cNvSpPr>
          <p:nvPr>
            <p:ph type="title"/>
          </p:nvPr>
        </p:nvSpPr>
        <p:spPr>
          <a:xfrm>
            <a:off x="720000" y="2876538"/>
            <a:ext cx="2336400" cy="457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0" name="Google Shape;110;p20"/>
          <p:cNvSpPr txBox="1">
            <a:spLocks noGrp="1"/>
          </p:cNvSpPr>
          <p:nvPr>
            <p:ph type="subTitle" idx="1"/>
          </p:nvPr>
        </p:nvSpPr>
        <p:spPr>
          <a:xfrm>
            <a:off x="720000" y="3333738"/>
            <a:ext cx="23364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20"/>
          <p:cNvSpPr txBox="1">
            <a:spLocks noGrp="1"/>
          </p:cNvSpPr>
          <p:nvPr>
            <p:ph type="title" idx="2"/>
          </p:nvPr>
        </p:nvSpPr>
        <p:spPr>
          <a:xfrm>
            <a:off x="3403800" y="2876538"/>
            <a:ext cx="2336400" cy="457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2" name="Google Shape;112;p20"/>
          <p:cNvSpPr txBox="1">
            <a:spLocks noGrp="1"/>
          </p:cNvSpPr>
          <p:nvPr>
            <p:ph type="subTitle" idx="3"/>
          </p:nvPr>
        </p:nvSpPr>
        <p:spPr>
          <a:xfrm>
            <a:off x="3403800" y="3333738"/>
            <a:ext cx="23364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20"/>
          <p:cNvSpPr txBox="1">
            <a:spLocks noGrp="1"/>
          </p:cNvSpPr>
          <p:nvPr>
            <p:ph type="title" idx="4"/>
          </p:nvPr>
        </p:nvSpPr>
        <p:spPr>
          <a:xfrm>
            <a:off x="6087600" y="2876538"/>
            <a:ext cx="2336400" cy="457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 name="Google Shape;114;p20"/>
          <p:cNvSpPr txBox="1">
            <a:spLocks noGrp="1"/>
          </p:cNvSpPr>
          <p:nvPr>
            <p:ph type="subTitle" idx="5"/>
          </p:nvPr>
        </p:nvSpPr>
        <p:spPr>
          <a:xfrm>
            <a:off x="6087600" y="3333738"/>
            <a:ext cx="23364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20"/>
          <p:cNvSpPr txBox="1">
            <a:spLocks noGrp="1"/>
          </p:cNvSpPr>
          <p:nvPr>
            <p:ph type="title" idx="6"/>
          </p:nvPr>
        </p:nvSpPr>
        <p:spPr>
          <a:xfrm>
            <a:off x="720000" y="425514"/>
            <a:ext cx="7704000" cy="4572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a:solidFill>
                  <a:schemeClr val="dk1"/>
                </a:solidFill>
              </a:defRPr>
            </a:lvl2pPr>
            <a:lvl3pPr lvl="2" rtl="0">
              <a:spcBef>
                <a:spcPts val="0"/>
              </a:spcBef>
              <a:spcAft>
                <a:spcPts val="0"/>
              </a:spcAft>
              <a:buClr>
                <a:schemeClr val="dk1"/>
              </a:buClr>
              <a:buSzPts val="3500"/>
              <a:buNone/>
              <a:defRPr>
                <a:solidFill>
                  <a:schemeClr val="dk1"/>
                </a:solidFill>
              </a:defRPr>
            </a:lvl3pPr>
            <a:lvl4pPr lvl="3" rtl="0">
              <a:spcBef>
                <a:spcPts val="0"/>
              </a:spcBef>
              <a:spcAft>
                <a:spcPts val="0"/>
              </a:spcAft>
              <a:buClr>
                <a:schemeClr val="dk1"/>
              </a:buClr>
              <a:buSzPts val="3500"/>
              <a:buNone/>
              <a:defRPr>
                <a:solidFill>
                  <a:schemeClr val="dk1"/>
                </a:solidFill>
              </a:defRPr>
            </a:lvl4pPr>
            <a:lvl5pPr lvl="4" rtl="0">
              <a:spcBef>
                <a:spcPts val="0"/>
              </a:spcBef>
              <a:spcAft>
                <a:spcPts val="0"/>
              </a:spcAft>
              <a:buClr>
                <a:schemeClr val="dk1"/>
              </a:buClr>
              <a:buSzPts val="3500"/>
              <a:buNone/>
              <a:defRPr>
                <a:solidFill>
                  <a:schemeClr val="dk1"/>
                </a:solidFill>
              </a:defRPr>
            </a:lvl5pPr>
            <a:lvl6pPr lvl="5" rtl="0">
              <a:spcBef>
                <a:spcPts val="0"/>
              </a:spcBef>
              <a:spcAft>
                <a:spcPts val="0"/>
              </a:spcAft>
              <a:buClr>
                <a:schemeClr val="dk1"/>
              </a:buClr>
              <a:buSzPts val="3500"/>
              <a:buNone/>
              <a:defRPr>
                <a:solidFill>
                  <a:schemeClr val="dk1"/>
                </a:solidFill>
              </a:defRPr>
            </a:lvl6pPr>
            <a:lvl7pPr lvl="6" rtl="0">
              <a:spcBef>
                <a:spcPts val="0"/>
              </a:spcBef>
              <a:spcAft>
                <a:spcPts val="0"/>
              </a:spcAft>
              <a:buClr>
                <a:schemeClr val="dk1"/>
              </a:buClr>
              <a:buSzPts val="3500"/>
              <a:buNone/>
              <a:defRPr>
                <a:solidFill>
                  <a:schemeClr val="dk1"/>
                </a:solidFill>
              </a:defRPr>
            </a:lvl7pPr>
            <a:lvl8pPr lvl="7" rtl="0">
              <a:spcBef>
                <a:spcPts val="0"/>
              </a:spcBef>
              <a:spcAft>
                <a:spcPts val="0"/>
              </a:spcAft>
              <a:buClr>
                <a:schemeClr val="dk1"/>
              </a:buClr>
              <a:buSzPts val="3500"/>
              <a:buNone/>
              <a:defRPr>
                <a:solidFill>
                  <a:schemeClr val="dk1"/>
                </a:solidFill>
              </a:defRPr>
            </a:lvl8pPr>
            <a:lvl9pPr lvl="8" rtl="0">
              <a:spcBef>
                <a:spcPts val="0"/>
              </a:spcBef>
              <a:spcAft>
                <a:spcPts val="0"/>
              </a:spcAft>
              <a:buClr>
                <a:schemeClr val="dk1"/>
              </a:buClr>
              <a:buSzPts val="3500"/>
              <a:buNone/>
              <a:defRPr>
                <a:solidFill>
                  <a:schemeClr val="dk1"/>
                </a:solidFill>
              </a:defRPr>
            </a:lvl9pPr>
          </a:lstStyle>
          <a:p>
            <a:endParaRPr/>
          </a:p>
        </p:txBody>
      </p:sp>
    </p:spTree>
    <p:extLst>
      <p:ext uri="{BB962C8B-B14F-4D97-AF65-F5344CB8AC3E}">
        <p14:creationId xmlns:p14="http://schemas.microsoft.com/office/powerpoint/2010/main" val="37357090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16"/>
        <p:cNvGrpSpPr/>
        <p:nvPr/>
      </p:nvGrpSpPr>
      <p:grpSpPr>
        <a:xfrm>
          <a:off x="0" y="0"/>
          <a:ext cx="0" cy="0"/>
          <a:chOff x="0" y="0"/>
          <a:chExt cx="0" cy="0"/>
        </a:xfrm>
      </p:grpSpPr>
      <p:sp>
        <p:nvSpPr>
          <p:cNvPr id="117" name="Google Shape;117;p21"/>
          <p:cNvSpPr/>
          <p:nvPr/>
        </p:nvSpPr>
        <p:spPr>
          <a:xfrm>
            <a:off x="573225" y="1336825"/>
            <a:ext cx="2573100" cy="32667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21"/>
          <p:cNvSpPr/>
          <p:nvPr/>
        </p:nvSpPr>
        <p:spPr>
          <a:xfrm>
            <a:off x="3286351" y="1336825"/>
            <a:ext cx="2573100" cy="32667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21"/>
          <p:cNvSpPr/>
          <p:nvPr/>
        </p:nvSpPr>
        <p:spPr>
          <a:xfrm>
            <a:off x="5999478" y="1336825"/>
            <a:ext cx="2573100" cy="32667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21"/>
          <p:cNvSpPr/>
          <p:nvPr/>
        </p:nvSpPr>
        <p:spPr>
          <a:xfrm>
            <a:off x="573125" y="388150"/>
            <a:ext cx="7997700" cy="635700"/>
          </a:xfrm>
          <a:prstGeom prst="roundRect">
            <a:avLst>
              <a:gd name="adj" fmla="val 20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21"/>
          <p:cNvSpPr/>
          <p:nvPr/>
        </p:nvSpPr>
        <p:spPr>
          <a:xfrm>
            <a:off x="-286675" y="388150"/>
            <a:ext cx="707400" cy="635700"/>
          </a:xfrm>
          <a:prstGeom prst="roundRect">
            <a:avLst>
              <a:gd name="adj" fmla="val 20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21"/>
          <p:cNvSpPr/>
          <p:nvPr/>
        </p:nvSpPr>
        <p:spPr>
          <a:xfrm>
            <a:off x="8723225" y="388150"/>
            <a:ext cx="707400" cy="635700"/>
          </a:xfrm>
          <a:prstGeom prst="roundRect">
            <a:avLst>
              <a:gd name="adj" fmla="val 20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21"/>
          <p:cNvSpPr txBox="1">
            <a:spLocks noGrp="1"/>
          </p:cNvSpPr>
          <p:nvPr>
            <p:ph type="title"/>
          </p:nvPr>
        </p:nvSpPr>
        <p:spPr>
          <a:xfrm>
            <a:off x="720000" y="2724138"/>
            <a:ext cx="2286000" cy="457200"/>
          </a:xfrm>
          <a:prstGeom prst="rect">
            <a:avLst/>
          </a:prstGeom>
          <a:solidFill>
            <a:schemeClr val="lt1"/>
          </a:solidFill>
        </p:spPr>
        <p:txBody>
          <a:bodyPr spcFirstLastPara="1" wrap="square" lIns="0" tIns="0" rIns="0" bIns="0"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4" name="Google Shape;124;p21"/>
          <p:cNvSpPr txBox="1">
            <a:spLocks noGrp="1"/>
          </p:cNvSpPr>
          <p:nvPr>
            <p:ph type="subTitle" idx="1"/>
          </p:nvPr>
        </p:nvSpPr>
        <p:spPr>
          <a:xfrm>
            <a:off x="720000" y="3181338"/>
            <a:ext cx="2286000" cy="731400"/>
          </a:xfrm>
          <a:prstGeom prst="rect">
            <a:avLst/>
          </a:prstGeom>
          <a:solidFill>
            <a:schemeClr val="l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1"/>
          <p:cNvSpPr txBox="1">
            <a:spLocks noGrp="1"/>
          </p:cNvSpPr>
          <p:nvPr>
            <p:ph type="title" idx="2"/>
          </p:nvPr>
        </p:nvSpPr>
        <p:spPr>
          <a:xfrm>
            <a:off x="3429000" y="2724138"/>
            <a:ext cx="2286000" cy="457200"/>
          </a:xfrm>
          <a:prstGeom prst="rect">
            <a:avLst/>
          </a:prstGeom>
          <a:solidFill>
            <a:schemeClr val="lt2"/>
          </a:solidFill>
        </p:spPr>
        <p:txBody>
          <a:bodyPr spcFirstLastPara="1" wrap="square" lIns="0" tIns="0" rIns="0" bIns="0"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6" name="Google Shape;126;p21"/>
          <p:cNvSpPr txBox="1">
            <a:spLocks noGrp="1"/>
          </p:cNvSpPr>
          <p:nvPr>
            <p:ph type="subTitle" idx="3"/>
          </p:nvPr>
        </p:nvSpPr>
        <p:spPr>
          <a:xfrm>
            <a:off x="3429000" y="3181338"/>
            <a:ext cx="2286000" cy="731400"/>
          </a:xfrm>
          <a:prstGeom prst="rect">
            <a:avLst/>
          </a:prstGeom>
          <a:solidFill>
            <a:schemeClr val="lt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21"/>
          <p:cNvSpPr txBox="1">
            <a:spLocks noGrp="1"/>
          </p:cNvSpPr>
          <p:nvPr>
            <p:ph type="title" idx="4"/>
          </p:nvPr>
        </p:nvSpPr>
        <p:spPr>
          <a:xfrm>
            <a:off x="6138000" y="2724138"/>
            <a:ext cx="2286000" cy="457200"/>
          </a:xfrm>
          <a:prstGeom prst="rect">
            <a:avLst/>
          </a:prstGeom>
          <a:solidFill>
            <a:srgbClr val="FFFFFF"/>
          </a:solidFill>
        </p:spPr>
        <p:txBody>
          <a:bodyPr spcFirstLastPara="1" wrap="square" lIns="0" tIns="0" rIns="0" bIns="0"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8" name="Google Shape;128;p21"/>
          <p:cNvSpPr txBox="1">
            <a:spLocks noGrp="1"/>
          </p:cNvSpPr>
          <p:nvPr>
            <p:ph type="subTitle" idx="5"/>
          </p:nvPr>
        </p:nvSpPr>
        <p:spPr>
          <a:xfrm>
            <a:off x="6138000" y="3181338"/>
            <a:ext cx="2286000" cy="731400"/>
          </a:xfrm>
          <a:prstGeom prst="rect">
            <a:avLst/>
          </a:prstGeom>
          <a:solidFill>
            <a:srgbClr val="FFFFFF"/>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21"/>
          <p:cNvSpPr txBox="1">
            <a:spLocks noGrp="1"/>
          </p:cNvSpPr>
          <p:nvPr>
            <p:ph type="title" idx="6"/>
          </p:nvPr>
        </p:nvSpPr>
        <p:spPr>
          <a:xfrm>
            <a:off x="720000" y="425514"/>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4879396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130"/>
        <p:cNvGrpSpPr/>
        <p:nvPr/>
      </p:nvGrpSpPr>
      <p:grpSpPr>
        <a:xfrm>
          <a:off x="0" y="0"/>
          <a:ext cx="0" cy="0"/>
          <a:chOff x="0" y="0"/>
          <a:chExt cx="0" cy="0"/>
        </a:xfrm>
      </p:grpSpPr>
      <p:sp>
        <p:nvSpPr>
          <p:cNvPr id="131" name="Google Shape;131;p22"/>
          <p:cNvSpPr/>
          <p:nvPr/>
        </p:nvSpPr>
        <p:spPr>
          <a:xfrm>
            <a:off x="573125" y="388150"/>
            <a:ext cx="7997700" cy="635700"/>
          </a:xfrm>
          <a:prstGeom prst="roundRect">
            <a:avLst>
              <a:gd name="adj" fmla="val 20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22"/>
          <p:cNvSpPr/>
          <p:nvPr/>
        </p:nvSpPr>
        <p:spPr>
          <a:xfrm>
            <a:off x="-286675" y="388150"/>
            <a:ext cx="707400" cy="635700"/>
          </a:xfrm>
          <a:prstGeom prst="roundRect">
            <a:avLst>
              <a:gd name="adj" fmla="val 20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22"/>
          <p:cNvSpPr/>
          <p:nvPr/>
        </p:nvSpPr>
        <p:spPr>
          <a:xfrm>
            <a:off x="8723225" y="388150"/>
            <a:ext cx="707400" cy="635700"/>
          </a:xfrm>
          <a:prstGeom prst="roundRect">
            <a:avLst>
              <a:gd name="adj" fmla="val 20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22"/>
          <p:cNvSpPr txBox="1">
            <a:spLocks noGrp="1"/>
          </p:cNvSpPr>
          <p:nvPr>
            <p:ph type="title"/>
          </p:nvPr>
        </p:nvSpPr>
        <p:spPr>
          <a:xfrm>
            <a:off x="715800" y="3689094"/>
            <a:ext cx="2271600" cy="457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solidFill>
                  <a:srgbClr val="FFFFFF"/>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5" name="Google Shape;135;p22"/>
          <p:cNvSpPr txBox="1">
            <a:spLocks noGrp="1"/>
          </p:cNvSpPr>
          <p:nvPr>
            <p:ph type="subTitle" idx="1"/>
          </p:nvPr>
        </p:nvSpPr>
        <p:spPr>
          <a:xfrm>
            <a:off x="715800" y="4159169"/>
            <a:ext cx="22716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rgbClr val="FFFFFF"/>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2"/>
          <p:cNvSpPr txBox="1">
            <a:spLocks noGrp="1"/>
          </p:cNvSpPr>
          <p:nvPr>
            <p:ph type="title" idx="2"/>
          </p:nvPr>
        </p:nvSpPr>
        <p:spPr>
          <a:xfrm>
            <a:off x="3436200" y="3689094"/>
            <a:ext cx="2271600" cy="457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solidFill>
                  <a:srgbClr val="FFFFFF"/>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7" name="Google Shape;137;p22"/>
          <p:cNvSpPr txBox="1">
            <a:spLocks noGrp="1"/>
          </p:cNvSpPr>
          <p:nvPr>
            <p:ph type="subTitle" idx="3"/>
          </p:nvPr>
        </p:nvSpPr>
        <p:spPr>
          <a:xfrm>
            <a:off x="3436200" y="4159169"/>
            <a:ext cx="22716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rgbClr val="FFFFFF"/>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2"/>
          <p:cNvSpPr txBox="1">
            <a:spLocks noGrp="1"/>
          </p:cNvSpPr>
          <p:nvPr>
            <p:ph type="title" idx="4"/>
          </p:nvPr>
        </p:nvSpPr>
        <p:spPr>
          <a:xfrm>
            <a:off x="6156600" y="3689094"/>
            <a:ext cx="2271600" cy="457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solidFill>
                  <a:srgbClr val="FFFFFF"/>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9" name="Google Shape;139;p22"/>
          <p:cNvSpPr txBox="1">
            <a:spLocks noGrp="1"/>
          </p:cNvSpPr>
          <p:nvPr>
            <p:ph type="subTitle" idx="5"/>
          </p:nvPr>
        </p:nvSpPr>
        <p:spPr>
          <a:xfrm>
            <a:off x="6156600" y="4159169"/>
            <a:ext cx="22716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rgbClr val="FFFFFF"/>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2"/>
          <p:cNvSpPr txBox="1">
            <a:spLocks noGrp="1"/>
          </p:cNvSpPr>
          <p:nvPr>
            <p:ph type="title" idx="6"/>
          </p:nvPr>
        </p:nvSpPr>
        <p:spPr>
          <a:xfrm>
            <a:off x="720000" y="425514"/>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40678437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141"/>
        <p:cNvGrpSpPr/>
        <p:nvPr/>
      </p:nvGrpSpPr>
      <p:grpSpPr>
        <a:xfrm>
          <a:off x="0" y="0"/>
          <a:ext cx="0" cy="0"/>
          <a:chOff x="0" y="0"/>
          <a:chExt cx="0" cy="0"/>
        </a:xfrm>
      </p:grpSpPr>
      <p:sp>
        <p:nvSpPr>
          <p:cNvPr id="142" name="Google Shape;142;p23"/>
          <p:cNvSpPr/>
          <p:nvPr/>
        </p:nvSpPr>
        <p:spPr>
          <a:xfrm>
            <a:off x="573125" y="388150"/>
            <a:ext cx="7997700" cy="635700"/>
          </a:xfrm>
          <a:prstGeom prst="roundRect">
            <a:avLst>
              <a:gd name="adj" fmla="val 20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23"/>
          <p:cNvSpPr/>
          <p:nvPr/>
        </p:nvSpPr>
        <p:spPr>
          <a:xfrm>
            <a:off x="-286675" y="388150"/>
            <a:ext cx="707400" cy="635700"/>
          </a:xfrm>
          <a:prstGeom prst="roundRect">
            <a:avLst>
              <a:gd name="adj" fmla="val 20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23"/>
          <p:cNvSpPr/>
          <p:nvPr/>
        </p:nvSpPr>
        <p:spPr>
          <a:xfrm>
            <a:off x="8723225" y="388150"/>
            <a:ext cx="707400" cy="635700"/>
          </a:xfrm>
          <a:prstGeom prst="roundRect">
            <a:avLst>
              <a:gd name="adj" fmla="val 20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23"/>
          <p:cNvSpPr txBox="1">
            <a:spLocks noGrp="1"/>
          </p:cNvSpPr>
          <p:nvPr>
            <p:ph type="title"/>
          </p:nvPr>
        </p:nvSpPr>
        <p:spPr>
          <a:xfrm>
            <a:off x="720000" y="3401363"/>
            <a:ext cx="2336400" cy="457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6" name="Google Shape;146;p23"/>
          <p:cNvSpPr txBox="1">
            <a:spLocks noGrp="1"/>
          </p:cNvSpPr>
          <p:nvPr>
            <p:ph type="subTitle" idx="1"/>
          </p:nvPr>
        </p:nvSpPr>
        <p:spPr>
          <a:xfrm>
            <a:off x="720000" y="1997848"/>
            <a:ext cx="2336400" cy="128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7" name="Google Shape;147;p23"/>
          <p:cNvSpPr txBox="1">
            <a:spLocks noGrp="1"/>
          </p:cNvSpPr>
          <p:nvPr>
            <p:ph type="title" idx="2"/>
          </p:nvPr>
        </p:nvSpPr>
        <p:spPr>
          <a:xfrm>
            <a:off x="3403800" y="3401363"/>
            <a:ext cx="2336400" cy="457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8" name="Google Shape;148;p23"/>
          <p:cNvSpPr txBox="1">
            <a:spLocks noGrp="1"/>
          </p:cNvSpPr>
          <p:nvPr>
            <p:ph type="subTitle" idx="3"/>
          </p:nvPr>
        </p:nvSpPr>
        <p:spPr>
          <a:xfrm>
            <a:off x="3403800" y="1997848"/>
            <a:ext cx="2336400" cy="128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23"/>
          <p:cNvSpPr txBox="1">
            <a:spLocks noGrp="1"/>
          </p:cNvSpPr>
          <p:nvPr>
            <p:ph type="title" idx="4"/>
          </p:nvPr>
        </p:nvSpPr>
        <p:spPr>
          <a:xfrm>
            <a:off x="6087600" y="3401363"/>
            <a:ext cx="2336400" cy="457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0" name="Google Shape;150;p23"/>
          <p:cNvSpPr txBox="1">
            <a:spLocks noGrp="1"/>
          </p:cNvSpPr>
          <p:nvPr>
            <p:ph type="subTitle" idx="5"/>
          </p:nvPr>
        </p:nvSpPr>
        <p:spPr>
          <a:xfrm>
            <a:off x="6087600" y="1997848"/>
            <a:ext cx="2336400" cy="128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 name="Google Shape;151;p23"/>
          <p:cNvSpPr txBox="1">
            <a:spLocks noGrp="1"/>
          </p:cNvSpPr>
          <p:nvPr>
            <p:ph type="title" idx="6"/>
          </p:nvPr>
        </p:nvSpPr>
        <p:spPr>
          <a:xfrm>
            <a:off x="720000" y="425514"/>
            <a:ext cx="7704000" cy="4572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a:solidFill>
                  <a:schemeClr val="dk1"/>
                </a:solidFill>
              </a:defRPr>
            </a:lvl2pPr>
            <a:lvl3pPr lvl="2" rtl="0">
              <a:spcBef>
                <a:spcPts val="0"/>
              </a:spcBef>
              <a:spcAft>
                <a:spcPts val="0"/>
              </a:spcAft>
              <a:buClr>
                <a:schemeClr val="dk1"/>
              </a:buClr>
              <a:buSzPts val="3500"/>
              <a:buNone/>
              <a:defRPr>
                <a:solidFill>
                  <a:schemeClr val="dk1"/>
                </a:solidFill>
              </a:defRPr>
            </a:lvl3pPr>
            <a:lvl4pPr lvl="3" rtl="0">
              <a:spcBef>
                <a:spcPts val="0"/>
              </a:spcBef>
              <a:spcAft>
                <a:spcPts val="0"/>
              </a:spcAft>
              <a:buClr>
                <a:schemeClr val="dk1"/>
              </a:buClr>
              <a:buSzPts val="3500"/>
              <a:buNone/>
              <a:defRPr>
                <a:solidFill>
                  <a:schemeClr val="dk1"/>
                </a:solidFill>
              </a:defRPr>
            </a:lvl4pPr>
            <a:lvl5pPr lvl="4" rtl="0">
              <a:spcBef>
                <a:spcPts val="0"/>
              </a:spcBef>
              <a:spcAft>
                <a:spcPts val="0"/>
              </a:spcAft>
              <a:buClr>
                <a:schemeClr val="dk1"/>
              </a:buClr>
              <a:buSzPts val="3500"/>
              <a:buNone/>
              <a:defRPr>
                <a:solidFill>
                  <a:schemeClr val="dk1"/>
                </a:solidFill>
              </a:defRPr>
            </a:lvl5pPr>
            <a:lvl6pPr lvl="5" rtl="0">
              <a:spcBef>
                <a:spcPts val="0"/>
              </a:spcBef>
              <a:spcAft>
                <a:spcPts val="0"/>
              </a:spcAft>
              <a:buClr>
                <a:schemeClr val="dk1"/>
              </a:buClr>
              <a:buSzPts val="3500"/>
              <a:buNone/>
              <a:defRPr>
                <a:solidFill>
                  <a:schemeClr val="dk1"/>
                </a:solidFill>
              </a:defRPr>
            </a:lvl6pPr>
            <a:lvl7pPr lvl="6" rtl="0">
              <a:spcBef>
                <a:spcPts val="0"/>
              </a:spcBef>
              <a:spcAft>
                <a:spcPts val="0"/>
              </a:spcAft>
              <a:buClr>
                <a:schemeClr val="dk1"/>
              </a:buClr>
              <a:buSzPts val="3500"/>
              <a:buNone/>
              <a:defRPr>
                <a:solidFill>
                  <a:schemeClr val="dk1"/>
                </a:solidFill>
              </a:defRPr>
            </a:lvl7pPr>
            <a:lvl8pPr lvl="7" rtl="0">
              <a:spcBef>
                <a:spcPts val="0"/>
              </a:spcBef>
              <a:spcAft>
                <a:spcPts val="0"/>
              </a:spcAft>
              <a:buClr>
                <a:schemeClr val="dk1"/>
              </a:buClr>
              <a:buSzPts val="3500"/>
              <a:buNone/>
              <a:defRPr>
                <a:solidFill>
                  <a:schemeClr val="dk1"/>
                </a:solidFill>
              </a:defRPr>
            </a:lvl8pPr>
            <a:lvl9pPr lvl="8" rtl="0">
              <a:spcBef>
                <a:spcPts val="0"/>
              </a:spcBef>
              <a:spcAft>
                <a:spcPts val="0"/>
              </a:spcAft>
              <a:buClr>
                <a:schemeClr val="dk1"/>
              </a:buClr>
              <a:buSzPts val="3500"/>
              <a:buNone/>
              <a:defRPr>
                <a:solidFill>
                  <a:schemeClr val="dk1"/>
                </a:solidFill>
              </a:defRPr>
            </a:lvl9pPr>
          </a:lstStyle>
          <a:p>
            <a:endParaRPr/>
          </a:p>
        </p:txBody>
      </p:sp>
    </p:spTree>
    <p:extLst>
      <p:ext uri="{BB962C8B-B14F-4D97-AF65-F5344CB8AC3E}">
        <p14:creationId xmlns:p14="http://schemas.microsoft.com/office/powerpoint/2010/main" val="5417600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spTree>
      <p:nvGrpSpPr>
        <p:cNvPr id="1" name="Shape 152"/>
        <p:cNvGrpSpPr/>
        <p:nvPr/>
      </p:nvGrpSpPr>
      <p:grpSpPr>
        <a:xfrm>
          <a:off x="0" y="0"/>
          <a:ext cx="0" cy="0"/>
          <a:chOff x="0" y="0"/>
          <a:chExt cx="0" cy="0"/>
        </a:xfrm>
      </p:grpSpPr>
      <p:sp>
        <p:nvSpPr>
          <p:cNvPr id="153" name="Google Shape;153;p24"/>
          <p:cNvSpPr/>
          <p:nvPr/>
        </p:nvSpPr>
        <p:spPr>
          <a:xfrm>
            <a:off x="573225" y="1128700"/>
            <a:ext cx="7966500" cy="1100100"/>
          </a:xfrm>
          <a:prstGeom prst="roundRect">
            <a:avLst>
              <a:gd name="adj" fmla="val 1211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24"/>
          <p:cNvSpPr/>
          <p:nvPr/>
        </p:nvSpPr>
        <p:spPr>
          <a:xfrm>
            <a:off x="573125" y="388150"/>
            <a:ext cx="7997700" cy="635700"/>
          </a:xfrm>
          <a:prstGeom prst="roundRect">
            <a:avLst>
              <a:gd name="adj" fmla="val 20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24"/>
          <p:cNvSpPr/>
          <p:nvPr/>
        </p:nvSpPr>
        <p:spPr>
          <a:xfrm>
            <a:off x="-286675" y="388150"/>
            <a:ext cx="707400" cy="635700"/>
          </a:xfrm>
          <a:prstGeom prst="roundRect">
            <a:avLst>
              <a:gd name="adj" fmla="val 20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24"/>
          <p:cNvSpPr/>
          <p:nvPr/>
        </p:nvSpPr>
        <p:spPr>
          <a:xfrm>
            <a:off x="8723225" y="388150"/>
            <a:ext cx="707400" cy="635700"/>
          </a:xfrm>
          <a:prstGeom prst="roundRect">
            <a:avLst>
              <a:gd name="adj" fmla="val 20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24"/>
          <p:cNvSpPr txBox="1">
            <a:spLocks noGrp="1"/>
          </p:cNvSpPr>
          <p:nvPr>
            <p:ph type="title"/>
          </p:nvPr>
        </p:nvSpPr>
        <p:spPr>
          <a:xfrm>
            <a:off x="720000" y="1461317"/>
            <a:ext cx="1554600" cy="457200"/>
          </a:xfrm>
          <a:prstGeom prst="rect">
            <a:avLst/>
          </a:prstGeom>
          <a:noFill/>
        </p:spPr>
        <p:txBody>
          <a:bodyPr spcFirstLastPara="1" wrap="square" lIns="0" tIns="0" rIns="0" bIns="0"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8" name="Google Shape;158;p24"/>
          <p:cNvSpPr txBox="1">
            <a:spLocks noGrp="1"/>
          </p:cNvSpPr>
          <p:nvPr>
            <p:ph type="subTitle" idx="1"/>
          </p:nvPr>
        </p:nvSpPr>
        <p:spPr>
          <a:xfrm>
            <a:off x="3394800" y="1461324"/>
            <a:ext cx="5029200" cy="4572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4"/>
          <p:cNvSpPr txBox="1">
            <a:spLocks noGrp="1"/>
          </p:cNvSpPr>
          <p:nvPr>
            <p:ph type="title" idx="2"/>
          </p:nvPr>
        </p:nvSpPr>
        <p:spPr>
          <a:xfrm>
            <a:off x="720000" y="425514"/>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0" name="Google Shape;160;p24"/>
          <p:cNvSpPr/>
          <p:nvPr/>
        </p:nvSpPr>
        <p:spPr>
          <a:xfrm>
            <a:off x="573225" y="2342100"/>
            <a:ext cx="7966500" cy="1100100"/>
          </a:xfrm>
          <a:prstGeom prst="roundRect">
            <a:avLst>
              <a:gd name="adj" fmla="val 1211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24"/>
          <p:cNvSpPr txBox="1">
            <a:spLocks noGrp="1"/>
          </p:cNvSpPr>
          <p:nvPr>
            <p:ph type="title" idx="3"/>
          </p:nvPr>
        </p:nvSpPr>
        <p:spPr>
          <a:xfrm>
            <a:off x="720000" y="2674717"/>
            <a:ext cx="1554600" cy="457200"/>
          </a:xfrm>
          <a:prstGeom prst="rect">
            <a:avLst/>
          </a:prstGeom>
          <a:noFill/>
        </p:spPr>
        <p:txBody>
          <a:bodyPr spcFirstLastPara="1" wrap="square" lIns="0" tIns="0" rIns="0" bIns="0"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2" name="Google Shape;162;p24"/>
          <p:cNvSpPr txBox="1">
            <a:spLocks noGrp="1"/>
          </p:cNvSpPr>
          <p:nvPr>
            <p:ph type="subTitle" idx="4"/>
          </p:nvPr>
        </p:nvSpPr>
        <p:spPr>
          <a:xfrm>
            <a:off x="3394800" y="2674724"/>
            <a:ext cx="5029200" cy="4572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4"/>
          <p:cNvSpPr/>
          <p:nvPr/>
        </p:nvSpPr>
        <p:spPr>
          <a:xfrm>
            <a:off x="573225" y="3555500"/>
            <a:ext cx="7966500" cy="1100100"/>
          </a:xfrm>
          <a:prstGeom prst="roundRect">
            <a:avLst>
              <a:gd name="adj" fmla="val 1211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24"/>
          <p:cNvSpPr txBox="1">
            <a:spLocks noGrp="1"/>
          </p:cNvSpPr>
          <p:nvPr>
            <p:ph type="title" idx="5"/>
          </p:nvPr>
        </p:nvSpPr>
        <p:spPr>
          <a:xfrm>
            <a:off x="720000" y="3888117"/>
            <a:ext cx="1554600" cy="457200"/>
          </a:xfrm>
          <a:prstGeom prst="rect">
            <a:avLst/>
          </a:prstGeom>
          <a:noFill/>
        </p:spPr>
        <p:txBody>
          <a:bodyPr spcFirstLastPara="1" wrap="square" lIns="0" tIns="0" rIns="0" bIns="0"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5" name="Google Shape;165;p24"/>
          <p:cNvSpPr txBox="1">
            <a:spLocks noGrp="1"/>
          </p:cNvSpPr>
          <p:nvPr>
            <p:ph type="subTitle" idx="6"/>
          </p:nvPr>
        </p:nvSpPr>
        <p:spPr>
          <a:xfrm>
            <a:off x="3394800" y="3888124"/>
            <a:ext cx="5029200" cy="4572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908057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p:nvPr/>
        </p:nvSpPr>
        <p:spPr>
          <a:xfrm>
            <a:off x="573125" y="388150"/>
            <a:ext cx="7997700" cy="635700"/>
          </a:xfrm>
          <a:prstGeom prst="roundRect">
            <a:avLst>
              <a:gd name="adj" fmla="val 20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6"/>
          <p:cNvSpPr/>
          <p:nvPr/>
        </p:nvSpPr>
        <p:spPr>
          <a:xfrm>
            <a:off x="-286675" y="388150"/>
            <a:ext cx="707400" cy="635700"/>
          </a:xfrm>
          <a:prstGeom prst="roundRect">
            <a:avLst>
              <a:gd name="adj" fmla="val 20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6"/>
          <p:cNvSpPr/>
          <p:nvPr/>
        </p:nvSpPr>
        <p:spPr>
          <a:xfrm>
            <a:off x="8723225" y="388150"/>
            <a:ext cx="707400" cy="635700"/>
          </a:xfrm>
          <a:prstGeom prst="roundRect">
            <a:avLst>
              <a:gd name="adj" fmla="val 20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6"/>
          <p:cNvSpPr txBox="1">
            <a:spLocks noGrp="1"/>
          </p:cNvSpPr>
          <p:nvPr>
            <p:ph type="title"/>
          </p:nvPr>
        </p:nvSpPr>
        <p:spPr>
          <a:xfrm>
            <a:off x="720000" y="425514"/>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66"/>
        <p:cNvGrpSpPr/>
        <p:nvPr/>
      </p:nvGrpSpPr>
      <p:grpSpPr>
        <a:xfrm>
          <a:off x="0" y="0"/>
          <a:ext cx="0" cy="0"/>
          <a:chOff x="0" y="0"/>
          <a:chExt cx="0" cy="0"/>
        </a:xfrm>
      </p:grpSpPr>
      <p:sp>
        <p:nvSpPr>
          <p:cNvPr id="167" name="Google Shape;167;p25"/>
          <p:cNvSpPr/>
          <p:nvPr/>
        </p:nvSpPr>
        <p:spPr>
          <a:xfrm>
            <a:off x="573125" y="388150"/>
            <a:ext cx="7997700" cy="635700"/>
          </a:xfrm>
          <a:prstGeom prst="roundRect">
            <a:avLst>
              <a:gd name="adj" fmla="val 20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25"/>
          <p:cNvSpPr/>
          <p:nvPr/>
        </p:nvSpPr>
        <p:spPr>
          <a:xfrm>
            <a:off x="-286675" y="388150"/>
            <a:ext cx="707400" cy="635700"/>
          </a:xfrm>
          <a:prstGeom prst="roundRect">
            <a:avLst>
              <a:gd name="adj" fmla="val 20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25"/>
          <p:cNvSpPr/>
          <p:nvPr/>
        </p:nvSpPr>
        <p:spPr>
          <a:xfrm>
            <a:off x="8723225" y="388150"/>
            <a:ext cx="707400" cy="635700"/>
          </a:xfrm>
          <a:prstGeom prst="roundRect">
            <a:avLst>
              <a:gd name="adj" fmla="val 20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70;p25"/>
          <p:cNvSpPr txBox="1">
            <a:spLocks noGrp="1"/>
          </p:cNvSpPr>
          <p:nvPr>
            <p:ph type="title"/>
          </p:nvPr>
        </p:nvSpPr>
        <p:spPr>
          <a:xfrm>
            <a:off x="720009" y="2800350"/>
            <a:ext cx="1645800" cy="457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1" name="Google Shape;171;p25"/>
          <p:cNvSpPr txBox="1">
            <a:spLocks noGrp="1"/>
          </p:cNvSpPr>
          <p:nvPr>
            <p:ph type="subTitle" idx="1"/>
          </p:nvPr>
        </p:nvSpPr>
        <p:spPr>
          <a:xfrm>
            <a:off x="720009" y="3264919"/>
            <a:ext cx="16458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25"/>
          <p:cNvSpPr txBox="1">
            <a:spLocks noGrp="1"/>
          </p:cNvSpPr>
          <p:nvPr>
            <p:ph type="title" idx="2"/>
          </p:nvPr>
        </p:nvSpPr>
        <p:spPr>
          <a:xfrm>
            <a:off x="4758811" y="2800350"/>
            <a:ext cx="1645800" cy="457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3" name="Google Shape;173;p25"/>
          <p:cNvSpPr txBox="1">
            <a:spLocks noGrp="1"/>
          </p:cNvSpPr>
          <p:nvPr>
            <p:ph type="subTitle" idx="3"/>
          </p:nvPr>
        </p:nvSpPr>
        <p:spPr>
          <a:xfrm>
            <a:off x="4758806" y="3264919"/>
            <a:ext cx="16458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25"/>
          <p:cNvSpPr txBox="1">
            <a:spLocks noGrp="1"/>
          </p:cNvSpPr>
          <p:nvPr>
            <p:ph type="title" idx="4"/>
          </p:nvPr>
        </p:nvSpPr>
        <p:spPr>
          <a:xfrm>
            <a:off x="2739410" y="2800350"/>
            <a:ext cx="1645800" cy="457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5" name="Google Shape;175;p25"/>
          <p:cNvSpPr txBox="1">
            <a:spLocks noGrp="1"/>
          </p:cNvSpPr>
          <p:nvPr>
            <p:ph type="subTitle" idx="5"/>
          </p:nvPr>
        </p:nvSpPr>
        <p:spPr>
          <a:xfrm>
            <a:off x="2739408" y="3264919"/>
            <a:ext cx="16458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25"/>
          <p:cNvSpPr txBox="1">
            <a:spLocks noGrp="1"/>
          </p:cNvSpPr>
          <p:nvPr>
            <p:ph type="title" idx="6"/>
          </p:nvPr>
        </p:nvSpPr>
        <p:spPr>
          <a:xfrm>
            <a:off x="6778212" y="2800350"/>
            <a:ext cx="1645800" cy="457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7" name="Google Shape;177;p25"/>
          <p:cNvSpPr txBox="1">
            <a:spLocks noGrp="1"/>
          </p:cNvSpPr>
          <p:nvPr>
            <p:ph type="subTitle" idx="7"/>
          </p:nvPr>
        </p:nvSpPr>
        <p:spPr>
          <a:xfrm>
            <a:off x="6778205" y="3264919"/>
            <a:ext cx="16458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25"/>
          <p:cNvSpPr txBox="1">
            <a:spLocks noGrp="1"/>
          </p:cNvSpPr>
          <p:nvPr>
            <p:ph type="title" idx="8"/>
          </p:nvPr>
        </p:nvSpPr>
        <p:spPr>
          <a:xfrm>
            <a:off x="720000" y="425514"/>
            <a:ext cx="7704000" cy="4572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a:solidFill>
                  <a:schemeClr val="dk1"/>
                </a:solidFill>
              </a:defRPr>
            </a:lvl2pPr>
            <a:lvl3pPr lvl="2" rtl="0">
              <a:spcBef>
                <a:spcPts val="0"/>
              </a:spcBef>
              <a:spcAft>
                <a:spcPts val="0"/>
              </a:spcAft>
              <a:buClr>
                <a:schemeClr val="dk1"/>
              </a:buClr>
              <a:buSzPts val="3500"/>
              <a:buNone/>
              <a:defRPr>
                <a:solidFill>
                  <a:schemeClr val="dk1"/>
                </a:solidFill>
              </a:defRPr>
            </a:lvl3pPr>
            <a:lvl4pPr lvl="3" rtl="0">
              <a:spcBef>
                <a:spcPts val="0"/>
              </a:spcBef>
              <a:spcAft>
                <a:spcPts val="0"/>
              </a:spcAft>
              <a:buClr>
                <a:schemeClr val="dk1"/>
              </a:buClr>
              <a:buSzPts val="3500"/>
              <a:buNone/>
              <a:defRPr>
                <a:solidFill>
                  <a:schemeClr val="dk1"/>
                </a:solidFill>
              </a:defRPr>
            </a:lvl4pPr>
            <a:lvl5pPr lvl="4" rtl="0">
              <a:spcBef>
                <a:spcPts val="0"/>
              </a:spcBef>
              <a:spcAft>
                <a:spcPts val="0"/>
              </a:spcAft>
              <a:buClr>
                <a:schemeClr val="dk1"/>
              </a:buClr>
              <a:buSzPts val="3500"/>
              <a:buNone/>
              <a:defRPr>
                <a:solidFill>
                  <a:schemeClr val="dk1"/>
                </a:solidFill>
              </a:defRPr>
            </a:lvl5pPr>
            <a:lvl6pPr lvl="5" rtl="0">
              <a:spcBef>
                <a:spcPts val="0"/>
              </a:spcBef>
              <a:spcAft>
                <a:spcPts val="0"/>
              </a:spcAft>
              <a:buClr>
                <a:schemeClr val="dk1"/>
              </a:buClr>
              <a:buSzPts val="3500"/>
              <a:buNone/>
              <a:defRPr>
                <a:solidFill>
                  <a:schemeClr val="dk1"/>
                </a:solidFill>
              </a:defRPr>
            </a:lvl6pPr>
            <a:lvl7pPr lvl="6" rtl="0">
              <a:spcBef>
                <a:spcPts val="0"/>
              </a:spcBef>
              <a:spcAft>
                <a:spcPts val="0"/>
              </a:spcAft>
              <a:buClr>
                <a:schemeClr val="dk1"/>
              </a:buClr>
              <a:buSzPts val="3500"/>
              <a:buNone/>
              <a:defRPr>
                <a:solidFill>
                  <a:schemeClr val="dk1"/>
                </a:solidFill>
              </a:defRPr>
            </a:lvl7pPr>
            <a:lvl8pPr lvl="7" rtl="0">
              <a:spcBef>
                <a:spcPts val="0"/>
              </a:spcBef>
              <a:spcAft>
                <a:spcPts val="0"/>
              </a:spcAft>
              <a:buClr>
                <a:schemeClr val="dk1"/>
              </a:buClr>
              <a:buSzPts val="3500"/>
              <a:buNone/>
              <a:defRPr>
                <a:solidFill>
                  <a:schemeClr val="dk1"/>
                </a:solidFill>
              </a:defRPr>
            </a:lvl8pPr>
            <a:lvl9pPr lvl="8" rtl="0">
              <a:spcBef>
                <a:spcPts val="0"/>
              </a:spcBef>
              <a:spcAft>
                <a:spcPts val="0"/>
              </a:spcAft>
              <a:buClr>
                <a:schemeClr val="dk1"/>
              </a:buClr>
              <a:buSzPts val="3500"/>
              <a:buNone/>
              <a:defRPr>
                <a:solidFill>
                  <a:schemeClr val="dk1"/>
                </a:solidFill>
              </a:defRPr>
            </a:lvl9pPr>
          </a:lstStyle>
          <a:p>
            <a:endParaRPr/>
          </a:p>
        </p:txBody>
      </p:sp>
    </p:spTree>
    <p:extLst>
      <p:ext uri="{BB962C8B-B14F-4D97-AF65-F5344CB8AC3E}">
        <p14:creationId xmlns:p14="http://schemas.microsoft.com/office/powerpoint/2010/main" val="27969945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179"/>
        <p:cNvGrpSpPr/>
        <p:nvPr/>
      </p:nvGrpSpPr>
      <p:grpSpPr>
        <a:xfrm>
          <a:off x="0" y="0"/>
          <a:ext cx="0" cy="0"/>
          <a:chOff x="0" y="0"/>
          <a:chExt cx="0" cy="0"/>
        </a:xfrm>
      </p:grpSpPr>
      <p:sp>
        <p:nvSpPr>
          <p:cNvPr id="180" name="Google Shape;180;p26"/>
          <p:cNvSpPr/>
          <p:nvPr/>
        </p:nvSpPr>
        <p:spPr>
          <a:xfrm>
            <a:off x="571500" y="1090325"/>
            <a:ext cx="1955100" cy="3513300"/>
          </a:xfrm>
          <a:prstGeom prst="roundRect">
            <a:avLst>
              <a:gd name="adj" fmla="val 94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26"/>
          <p:cNvSpPr/>
          <p:nvPr/>
        </p:nvSpPr>
        <p:spPr>
          <a:xfrm>
            <a:off x="2584750" y="1090325"/>
            <a:ext cx="1955100" cy="3513300"/>
          </a:xfrm>
          <a:prstGeom prst="roundRect">
            <a:avLst>
              <a:gd name="adj" fmla="val 947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26"/>
          <p:cNvSpPr/>
          <p:nvPr/>
        </p:nvSpPr>
        <p:spPr>
          <a:xfrm>
            <a:off x="4598000" y="1090325"/>
            <a:ext cx="1955100" cy="3513300"/>
          </a:xfrm>
          <a:prstGeom prst="roundRect">
            <a:avLst>
              <a:gd name="adj" fmla="val 947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26"/>
          <p:cNvSpPr/>
          <p:nvPr/>
        </p:nvSpPr>
        <p:spPr>
          <a:xfrm>
            <a:off x="6611250" y="1090325"/>
            <a:ext cx="1955100" cy="3513300"/>
          </a:xfrm>
          <a:prstGeom prst="roundRect">
            <a:avLst>
              <a:gd name="adj" fmla="val 9473"/>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26"/>
          <p:cNvSpPr/>
          <p:nvPr/>
        </p:nvSpPr>
        <p:spPr>
          <a:xfrm>
            <a:off x="573125" y="388150"/>
            <a:ext cx="7997700" cy="635700"/>
          </a:xfrm>
          <a:prstGeom prst="roundRect">
            <a:avLst>
              <a:gd name="adj" fmla="val 20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26"/>
          <p:cNvSpPr/>
          <p:nvPr/>
        </p:nvSpPr>
        <p:spPr>
          <a:xfrm>
            <a:off x="-286675" y="388150"/>
            <a:ext cx="707400" cy="635700"/>
          </a:xfrm>
          <a:prstGeom prst="roundRect">
            <a:avLst>
              <a:gd name="adj" fmla="val 20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26"/>
          <p:cNvSpPr/>
          <p:nvPr/>
        </p:nvSpPr>
        <p:spPr>
          <a:xfrm>
            <a:off x="8723225" y="388150"/>
            <a:ext cx="707400" cy="635700"/>
          </a:xfrm>
          <a:prstGeom prst="roundRect">
            <a:avLst>
              <a:gd name="adj" fmla="val 20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26"/>
          <p:cNvSpPr txBox="1">
            <a:spLocks noGrp="1"/>
          </p:cNvSpPr>
          <p:nvPr>
            <p:ph type="title"/>
          </p:nvPr>
        </p:nvSpPr>
        <p:spPr>
          <a:xfrm rot="-5400000">
            <a:off x="84150" y="2285550"/>
            <a:ext cx="1741200" cy="457200"/>
          </a:xfrm>
          <a:prstGeom prst="rect">
            <a:avLst/>
          </a:prstGeom>
          <a:solidFill>
            <a:schemeClr val="dk2"/>
          </a:solidFill>
        </p:spPr>
        <p:txBody>
          <a:bodyPr spcFirstLastPara="1" wrap="square" lIns="0" tIns="0" rIns="0" bIns="0"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8" name="Google Shape;188;p26"/>
          <p:cNvSpPr txBox="1">
            <a:spLocks noGrp="1"/>
          </p:cNvSpPr>
          <p:nvPr>
            <p:ph type="subTitle" idx="1"/>
          </p:nvPr>
        </p:nvSpPr>
        <p:spPr>
          <a:xfrm>
            <a:off x="726150" y="3499650"/>
            <a:ext cx="1645800" cy="667500"/>
          </a:xfrm>
          <a:prstGeom prst="rect">
            <a:avLst/>
          </a:prstGeom>
          <a:solidFill>
            <a:schemeClr val="dk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 name="Google Shape;189;p26"/>
          <p:cNvSpPr txBox="1">
            <a:spLocks noGrp="1"/>
          </p:cNvSpPr>
          <p:nvPr>
            <p:ph type="title" idx="2"/>
          </p:nvPr>
        </p:nvSpPr>
        <p:spPr>
          <a:xfrm rot="-5400000">
            <a:off x="4110650" y="2285550"/>
            <a:ext cx="1741200" cy="457200"/>
          </a:xfrm>
          <a:prstGeom prst="rect">
            <a:avLst/>
          </a:prstGeom>
          <a:solidFill>
            <a:schemeClr val="lt2"/>
          </a:solidFill>
        </p:spPr>
        <p:txBody>
          <a:bodyPr spcFirstLastPara="1" wrap="square" lIns="0" tIns="0" rIns="0" bIns="0"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0" name="Google Shape;190;p26"/>
          <p:cNvSpPr txBox="1">
            <a:spLocks noGrp="1"/>
          </p:cNvSpPr>
          <p:nvPr>
            <p:ph type="subTitle" idx="3"/>
          </p:nvPr>
        </p:nvSpPr>
        <p:spPr>
          <a:xfrm>
            <a:off x="4752650" y="3499650"/>
            <a:ext cx="1645800" cy="667500"/>
          </a:xfrm>
          <a:prstGeom prst="rect">
            <a:avLst/>
          </a:prstGeom>
          <a:solidFill>
            <a:schemeClr val="lt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26"/>
          <p:cNvSpPr txBox="1">
            <a:spLocks noGrp="1"/>
          </p:cNvSpPr>
          <p:nvPr>
            <p:ph type="title" idx="4"/>
          </p:nvPr>
        </p:nvSpPr>
        <p:spPr>
          <a:xfrm rot="-5400000">
            <a:off x="2097400" y="2285550"/>
            <a:ext cx="1741200" cy="457200"/>
          </a:xfrm>
          <a:prstGeom prst="rect">
            <a:avLst/>
          </a:prstGeom>
          <a:solidFill>
            <a:schemeClr val="lt1"/>
          </a:solidFill>
        </p:spPr>
        <p:txBody>
          <a:bodyPr spcFirstLastPara="1" wrap="square" lIns="0" tIns="0" rIns="0" bIns="0"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26"/>
          <p:cNvSpPr txBox="1">
            <a:spLocks noGrp="1"/>
          </p:cNvSpPr>
          <p:nvPr>
            <p:ph type="subTitle" idx="5"/>
          </p:nvPr>
        </p:nvSpPr>
        <p:spPr>
          <a:xfrm>
            <a:off x="2739400" y="3499650"/>
            <a:ext cx="1645800" cy="667500"/>
          </a:xfrm>
          <a:prstGeom prst="rect">
            <a:avLst/>
          </a:prstGeom>
          <a:solidFill>
            <a:schemeClr val="l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26"/>
          <p:cNvSpPr txBox="1">
            <a:spLocks noGrp="1"/>
          </p:cNvSpPr>
          <p:nvPr>
            <p:ph type="title" idx="6"/>
          </p:nvPr>
        </p:nvSpPr>
        <p:spPr>
          <a:xfrm rot="-5400000">
            <a:off x="6123900" y="2285550"/>
            <a:ext cx="1741200" cy="457200"/>
          </a:xfrm>
          <a:prstGeom prst="rect">
            <a:avLst/>
          </a:prstGeom>
          <a:solidFill>
            <a:srgbClr val="FFFFFF"/>
          </a:solidFill>
        </p:spPr>
        <p:txBody>
          <a:bodyPr spcFirstLastPara="1" wrap="square" lIns="0" tIns="0" rIns="0" bIns="0"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 name="Google Shape;194;p26"/>
          <p:cNvSpPr txBox="1">
            <a:spLocks noGrp="1"/>
          </p:cNvSpPr>
          <p:nvPr>
            <p:ph type="subTitle" idx="7"/>
          </p:nvPr>
        </p:nvSpPr>
        <p:spPr>
          <a:xfrm>
            <a:off x="6765900" y="3499650"/>
            <a:ext cx="1645800" cy="667500"/>
          </a:xfrm>
          <a:prstGeom prst="rect">
            <a:avLst/>
          </a:prstGeom>
          <a:solidFill>
            <a:srgbClr val="FFFFFF"/>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26"/>
          <p:cNvSpPr txBox="1">
            <a:spLocks noGrp="1"/>
          </p:cNvSpPr>
          <p:nvPr>
            <p:ph type="title" idx="8"/>
          </p:nvPr>
        </p:nvSpPr>
        <p:spPr>
          <a:xfrm>
            <a:off x="720000" y="425514"/>
            <a:ext cx="7704000" cy="4572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a:solidFill>
                  <a:schemeClr val="dk1"/>
                </a:solidFill>
              </a:defRPr>
            </a:lvl2pPr>
            <a:lvl3pPr lvl="2" rtl="0">
              <a:spcBef>
                <a:spcPts val="0"/>
              </a:spcBef>
              <a:spcAft>
                <a:spcPts val="0"/>
              </a:spcAft>
              <a:buClr>
                <a:schemeClr val="dk1"/>
              </a:buClr>
              <a:buSzPts val="3500"/>
              <a:buNone/>
              <a:defRPr>
                <a:solidFill>
                  <a:schemeClr val="dk1"/>
                </a:solidFill>
              </a:defRPr>
            </a:lvl3pPr>
            <a:lvl4pPr lvl="3" rtl="0">
              <a:spcBef>
                <a:spcPts val="0"/>
              </a:spcBef>
              <a:spcAft>
                <a:spcPts val="0"/>
              </a:spcAft>
              <a:buClr>
                <a:schemeClr val="dk1"/>
              </a:buClr>
              <a:buSzPts val="3500"/>
              <a:buNone/>
              <a:defRPr>
                <a:solidFill>
                  <a:schemeClr val="dk1"/>
                </a:solidFill>
              </a:defRPr>
            </a:lvl4pPr>
            <a:lvl5pPr lvl="4" rtl="0">
              <a:spcBef>
                <a:spcPts val="0"/>
              </a:spcBef>
              <a:spcAft>
                <a:spcPts val="0"/>
              </a:spcAft>
              <a:buClr>
                <a:schemeClr val="dk1"/>
              </a:buClr>
              <a:buSzPts val="3500"/>
              <a:buNone/>
              <a:defRPr>
                <a:solidFill>
                  <a:schemeClr val="dk1"/>
                </a:solidFill>
              </a:defRPr>
            </a:lvl5pPr>
            <a:lvl6pPr lvl="5" rtl="0">
              <a:spcBef>
                <a:spcPts val="0"/>
              </a:spcBef>
              <a:spcAft>
                <a:spcPts val="0"/>
              </a:spcAft>
              <a:buClr>
                <a:schemeClr val="dk1"/>
              </a:buClr>
              <a:buSzPts val="3500"/>
              <a:buNone/>
              <a:defRPr>
                <a:solidFill>
                  <a:schemeClr val="dk1"/>
                </a:solidFill>
              </a:defRPr>
            </a:lvl6pPr>
            <a:lvl7pPr lvl="6" rtl="0">
              <a:spcBef>
                <a:spcPts val="0"/>
              </a:spcBef>
              <a:spcAft>
                <a:spcPts val="0"/>
              </a:spcAft>
              <a:buClr>
                <a:schemeClr val="dk1"/>
              </a:buClr>
              <a:buSzPts val="3500"/>
              <a:buNone/>
              <a:defRPr>
                <a:solidFill>
                  <a:schemeClr val="dk1"/>
                </a:solidFill>
              </a:defRPr>
            </a:lvl7pPr>
            <a:lvl8pPr lvl="7" rtl="0">
              <a:spcBef>
                <a:spcPts val="0"/>
              </a:spcBef>
              <a:spcAft>
                <a:spcPts val="0"/>
              </a:spcAft>
              <a:buClr>
                <a:schemeClr val="dk1"/>
              </a:buClr>
              <a:buSzPts val="3500"/>
              <a:buNone/>
              <a:defRPr>
                <a:solidFill>
                  <a:schemeClr val="dk1"/>
                </a:solidFill>
              </a:defRPr>
            </a:lvl8pPr>
            <a:lvl9pPr lvl="8" rtl="0">
              <a:spcBef>
                <a:spcPts val="0"/>
              </a:spcBef>
              <a:spcAft>
                <a:spcPts val="0"/>
              </a:spcAft>
              <a:buClr>
                <a:schemeClr val="dk1"/>
              </a:buClr>
              <a:buSzPts val="3500"/>
              <a:buNone/>
              <a:defRPr>
                <a:solidFill>
                  <a:schemeClr val="dk1"/>
                </a:solidFill>
              </a:defRPr>
            </a:lvl9pPr>
          </a:lstStyle>
          <a:p>
            <a:endParaRPr/>
          </a:p>
        </p:txBody>
      </p:sp>
    </p:spTree>
    <p:extLst>
      <p:ext uri="{BB962C8B-B14F-4D97-AF65-F5344CB8AC3E}">
        <p14:creationId xmlns:p14="http://schemas.microsoft.com/office/powerpoint/2010/main" val="29257338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96"/>
        <p:cNvGrpSpPr/>
        <p:nvPr/>
      </p:nvGrpSpPr>
      <p:grpSpPr>
        <a:xfrm>
          <a:off x="0" y="0"/>
          <a:ext cx="0" cy="0"/>
          <a:chOff x="0" y="0"/>
          <a:chExt cx="0" cy="0"/>
        </a:xfrm>
      </p:grpSpPr>
      <p:sp>
        <p:nvSpPr>
          <p:cNvPr id="197" name="Google Shape;197;p27"/>
          <p:cNvSpPr/>
          <p:nvPr/>
        </p:nvSpPr>
        <p:spPr>
          <a:xfrm>
            <a:off x="573125" y="388150"/>
            <a:ext cx="7997700" cy="635700"/>
          </a:xfrm>
          <a:prstGeom prst="roundRect">
            <a:avLst>
              <a:gd name="adj" fmla="val 20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27"/>
          <p:cNvSpPr/>
          <p:nvPr/>
        </p:nvSpPr>
        <p:spPr>
          <a:xfrm>
            <a:off x="-286675" y="388150"/>
            <a:ext cx="707400" cy="635700"/>
          </a:xfrm>
          <a:prstGeom prst="roundRect">
            <a:avLst>
              <a:gd name="adj" fmla="val 20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27"/>
          <p:cNvSpPr/>
          <p:nvPr/>
        </p:nvSpPr>
        <p:spPr>
          <a:xfrm>
            <a:off x="8723225" y="388150"/>
            <a:ext cx="707400" cy="635700"/>
          </a:xfrm>
          <a:prstGeom prst="roundRect">
            <a:avLst>
              <a:gd name="adj" fmla="val 20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27"/>
          <p:cNvSpPr txBox="1">
            <a:spLocks noGrp="1"/>
          </p:cNvSpPr>
          <p:nvPr>
            <p:ph type="title"/>
          </p:nvPr>
        </p:nvSpPr>
        <p:spPr>
          <a:xfrm>
            <a:off x="720000" y="2058150"/>
            <a:ext cx="1828800" cy="365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1" name="Google Shape;201;p27"/>
          <p:cNvSpPr txBox="1">
            <a:spLocks noGrp="1"/>
          </p:cNvSpPr>
          <p:nvPr>
            <p:ph type="subTitle" idx="1"/>
          </p:nvPr>
        </p:nvSpPr>
        <p:spPr>
          <a:xfrm>
            <a:off x="720000" y="2388868"/>
            <a:ext cx="18288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2" name="Google Shape;202;p27"/>
          <p:cNvSpPr txBox="1">
            <a:spLocks noGrp="1"/>
          </p:cNvSpPr>
          <p:nvPr>
            <p:ph type="title" idx="2"/>
          </p:nvPr>
        </p:nvSpPr>
        <p:spPr>
          <a:xfrm>
            <a:off x="3657600" y="2058150"/>
            <a:ext cx="1828800" cy="365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3" name="Google Shape;203;p27"/>
          <p:cNvSpPr txBox="1">
            <a:spLocks noGrp="1"/>
          </p:cNvSpPr>
          <p:nvPr>
            <p:ph type="subTitle" idx="3"/>
          </p:nvPr>
        </p:nvSpPr>
        <p:spPr>
          <a:xfrm>
            <a:off x="3657600" y="2388868"/>
            <a:ext cx="18288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 name="Google Shape;204;p27"/>
          <p:cNvSpPr txBox="1">
            <a:spLocks noGrp="1"/>
          </p:cNvSpPr>
          <p:nvPr>
            <p:ph type="title" idx="4"/>
          </p:nvPr>
        </p:nvSpPr>
        <p:spPr>
          <a:xfrm>
            <a:off x="720000" y="3829200"/>
            <a:ext cx="1828800" cy="365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5" name="Google Shape;205;p27"/>
          <p:cNvSpPr txBox="1">
            <a:spLocks noGrp="1"/>
          </p:cNvSpPr>
          <p:nvPr>
            <p:ph type="subTitle" idx="5"/>
          </p:nvPr>
        </p:nvSpPr>
        <p:spPr>
          <a:xfrm>
            <a:off x="720000" y="4159918"/>
            <a:ext cx="18288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27"/>
          <p:cNvSpPr txBox="1">
            <a:spLocks noGrp="1"/>
          </p:cNvSpPr>
          <p:nvPr>
            <p:ph type="title" idx="6"/>
          </p:nvPr>
        </p:nvSpPr>
        <p:spPr>
          <a:xfrm>
            <a:off x="3657600" y="3829200"/>
            <a:ext cx="1828800" cy="365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7" name="Google Shape;207;p27"/>
          <p:cNvSpPr txBox="1">
            <a:spLocks noGrp="1"/>
          </p:cNvSpPr>
          <p:nvPr>
            <p:ph type="subTitle" idx="7"/>
          </p:nvPr>
        </p:nvSpPr>
        <p:spPr>
          <a:xfrm>
            <a:off x="3657600" y="4159918"/>
            <a:ext cx="18288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 name="Google Shape;208;p27"/>
          <p:cNvSpPr txBox="1">
            <a:spLocks noGrp="1"/>
          </p:cNvSpPr>
          <p:nvPr>
            <p:ph type="title" idx="8"/>
          </p:nvPr>
        </p:nvSpPr>
        <p:spPr>
          <a:xfrm>
            <a:off x="6595195" y="2058150"/>
            <a:ext cx="1828800" cy="365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9" name="Google Shape;209;p27"/>
          <p:cNvSpPr txBox="1">
            <a:spLocks noGrp="1"/>
          </p:cNvSpPr>
          <p:nvPr>
            <p:ph type="subTitle" idx="9"/>
          </p:nvPr>
        </p:nvSpPr>
        <p:spPr>
          <a:xfrm>
            <a:off x="6595195" y="2388868"/>
            <a:ext cx="18288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0" name="Google Shape;210;p27"/>
          <p:cNvSpPr txBox="1">
            <a:spLocks noGrp="1"/>
          </p:cNvSpPr>
          <p:nvPr>
            <p:ph type="title" idx="13"/>
          </p:nvPr>
        </p:nvSpPr>
        <p:spPr>
          <a:xfrm>
            <a:off x="6595195" y="3829200"/>
            <a:ext cx="1828800" cy="365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1" name="Google Shape;211;p27"/>
          <p:cNvSpPr txBox="1">
            <a:spLocks noGrp="1"/>
          </p:cNvSpPr>
          <p:nvPr>
            <p:ph type="subTitle" idx="14"/>
          </p:nvPr>
        </p:nvSpPr>
        <p:spPr>
          <a:xfrm>
            <a:off x="6595195" y="4159918"/>
            <a:ext cx="18288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2" name="Google Shape;212;p27"/>
          <p:cNvSpPr txBox="1">
            <a:spLocks noGrp="1"/>
          </p:cNvSpPr>
          <p:nvPr>
            <p:ph type="title" idx="15"/>
          </p:nvPr>
        </p:nvSpPr>
        <p:spPr>
          <a:xfrm>
            <a:off x="720000" y="425514"/>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8774730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213"/>
        <p:cNvGrpSpPr/>
        <p:nvPr/>
      </p:nvGrpSpPr>
      <p:grpSpPr>
        <a:xfrm>
          <a:off x="0" y="0"/>
          <a:ext cx="0" cy="0"/>
          <a:chOff x="0" y="0"/>
          <a:chExt cx="0" cy="0"/>
        </a:xfrm>
      </p:grpSpPr>
      <p:sp>
        <p:nvSpPr>
          <p:cNvPr id="214" name="Google Shape;214;p28"/>
          <p:cNvSpPr/>
          <p:nvPr/>
        </p:nvSpPr>
        <p:spPr>
          <a:xfrm>
            <a:off x="573125" y="388150"/>
            <a:ext cx="7997700" cy="635700"/>
          </a:xfrm>
          <a:prstGeom prst="roundRect">
            <a:avLst>
              <a:gd name="adj" fmla="val 20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28"/>
          <p:cNvSpPr/>
          <p:nvPr/>
        </p:nvSpPr>
        <p:spPr>
          <a:xfrm>
            <a:off x="-286675" y="388150"/>
            <a:ext cx="707400" cy="635700"/>
          </a:xfrm>
          <a:prstGeom prst="roundRect">
            <a:avLst>
              <a:gd name="adj" fmla="val 20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28"/>
          <p:cNvSpPr/>
          <p:nvPr/>
        </p:nvSpPr>
        <p:spPr>
          <a:xfrm>
            <a:off x="8723225" y="388150"/>
            <a:ext cx="707400" cy="635700"/>
          </a:xfrm>
          <a:prstGeom prst="roundRect">
            <a:avLst>
              <a:gd name="adj" fmla="val 20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28"/>
          <p:cNvSpPr txBox="1">
            <a:spLocks noGrp="1"/>
          </p:cNvSpPr>
          <p:nvPr>
            <p:ph type="title" hasCustomPrompt="1"/>
          </p:nvPr>
        </p:nvSpPr>
        <p:spPr>
          <a:xfrm>
            <a:off x="720000" y="2567440"/>
            <a:ext cx="2286000" cy="8283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7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18" name="Google Shape;218;p28"/>
          <p:cNvSpPr txBox="1">
            <a:spLocks noGrp="1"/>
          </p:cNvSpPr>
          <p:nvPr>
            <p:ph type="subTitle" idx="1"/>
          </p:nvPr>
        </p:nvSpPr>
        <p:spPr>
          <a:xfrm>
            <a:off x="720000" y="3548152"/>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28"/>
          <p:cNvSpPr txBox="1">
            <a:spLocks noGrp="1"/>
          </p:cNvSpPr>
          <p:nvPr>
            <p:ph type="title" idx="2" hasCustomPrompt="1"/>
          </p:nvPr>
        </p:nvSpPr>
        <p:spPr>
          <a:xfrm>
            <a:off x="3429000" y="2567427"/>
            <a:ext cx="2286000" cy="8283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7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0" name="Google Shape;220;p28"/>
          <p:cNvSpPr txBox="1">
            <a:spLocks noGrp="1"/>
          </p:cNvSpPr>
          <p:nvPr>
            <p:ph type="subTitle" idx="3"/>
          </p:nvPr>
        </p:nvSpPr>
        <p:spPr>
          <a:xfrm>
            <a:off x="3429000" y="3548127"/>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1" name="Google Shape;221;p28"/>
          <p:cNvSpPr txBox="1">
            <a:spLocks noGrp="1"/>
          </p:cNvSpPr>
          <p:nvPr>
            <p:ph type="title" idx="4" hasCustomPrompt="1"/>
          </p:nvPr>
        </p:nvSpPr>
        <p:spPr>
          <a:xfrm>
            <a:off x="6138000" y="2567427"/>
            <a:ext cx="2286000" cy="8283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7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2" name="Google Shape;222;p28"/>
          <p:cNvSpPr txBox="1">
            <a:spLocks noGrp="1"/>
          </p:cNvSpPr>
          <p:nvPr>
            <p:ph type="subTitle" idx="5"/>
          </p:nvPr>
        </p:nvSpPr>
        <p:spPr>
          <a:xfrm>
            <a:off x="6138000" y="3548127"/>
            <a:ext cx="22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3" name="Google Shape;223;p28"/>
          <p:cNvSpPr txBox="1">
            <a:spLocks noGrp="1"/>
          </p:cNvSpPr>
          <p:nvPr>
            <p:ph type="title" idx="6"/>
          </p:nvPr>
        </p:nvSpPr>
        <p:spPr>
          <a:xfrm>
            <a:off x="720000" y="425514"/>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5738202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24"/>
        <p:cNvGrpSpPr/>
        <p:nvPr/>
      </p:nvGrpSpPr>
      <p:grpSpPr>
        <a:xfrm>
          <a:off x="0" y="0"/>
          <a:ext cx="0" cy="0"/>
          <a:chOff x="0" y="0"/>
          <a:chExt cx="0" cy="0"/>
        </a:xfrm>
      </p:grpSpPr>
      <p:sp>
        <p:nvSpPr>
          <p:cNvPr id="225" name="Google Shape;225;p29"/>
          <p:cNvSpPr/>
          <p:nvPr/>
        </p:nvSpPr>
        <p:spPr>
          <a:xfrm>
            <a:off x="571500" y="2641125"/>
            <a:ext cx="8001000" cy="577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29"/>
          <p:cNvSpPr txBox="1">
            <a:spLocks noGrp="1"/>
          </p:cNvSpPr>
          <p:nvPr>
            <p:ph type="ctrTitle"/>
          </p:nvPr>
        </p:nvSpPr>
        <p:spPr>
          <a:xfrm>
            <a:off x="787819" y="1067979"/>
            <a:ext cx="3479700" cy="1154700"/>
          </a:xfrm>
          <a:prstGeom prst="rect">
            <a:avLst/>
          </a:prstGeom>
          <a:solidFill>
            <a:schemeClr val="lt1"/>
          </a:solidFill>
        </p:spPr>
        <p:txBody>
          <a:bodyPr spcFirstLastPara="1" wrap="square" lIns="0" tIns="0" rIns="0" bIns="0" anchor="ctr" anchorCtr="0">
            <a:noAutofit/>
          </a:bodyPr>
          <a:lstStyle>
            <a:lvl1pPr lvl="0" algn="ctr" rtl="0">
              <a:spcBef>
                <a:spcPts val="0"/>
              </a:spcBef>
              <a:spcAft>
                <a:spcPts val="0"/>
              </a:spcAft>
              <a:buSzPts val="5200"/>
              <a:buNone/>
              <a:defRPr sz="8000">
                <a:solidFill>
                  <a:schemeClr val="dk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27" name="Google Shape;227;p29"/>
          <p:cNvSpPr txBox="1">
            <a:spLocks noGrp="1"/>
          </p:cNvSpPr>
          <p:nvPr>
            <p:ph type="subTitle" idx="1"/>
          </p:nvPr>
        </p:nvSpPr>
        <p:spPr>
          <a:xfrm>
            <a:off x="4880378" y="1069338"/>
            <a:ext cx="3479700" cy="1181700"/>
          </a:xfrm>
          <a:prstGeom prst="rect">
            <a:avLst/>
          </a:prstGeom>
          <a:solidFill>
            <a:schemeClr val="dk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8" name="Google Shape;228;p29"/>
          <p:cNvSpPr txBox="1"/>
          <p:nvPr/>
        </p:nvSpPr>
        <p:spPr>
          <a:xfrm>
            <a:off x="1356501" y="2695771"/>
            <a:ext cx="6447000" cy="421200"/>
          </a:xfrm>
          <a:prstGeom prst="rect">
            <a:avLst/>
          </a:prstGeom>
          <a:solidFill>
            <a:schemeClr val="lt2"/>
          </a:solidFill>
          <a:ln>
            <a:noFill/>
          </a:ln>
        </p:spPr>
        <p:txBody>
          <a:bodyPr spcFirstLastPara="1" wrap="square" lIns="0" tIns="0" rIns="0" bIns="0" anchor="ctr" anchorCtr="0">
            <a:noAutofit/>
          </a:bodyPr>
          <a:lstStyle/>
          <a:p>
            <a:pPr marL="0" lvl="0" indent="0" algn="ctr" rtl="0">
              <a:lnSpc>
                <a:spcPct val="100000"/>
              </a:lnSpc>
              <a:spcBef>
                <a:spcPts val="300"/>
              </a:spcBef>
              <a:spcAft>
                <a:spcPts val="0"/>
              </a:spcAft>
              <a:buNone/>
            </a:pPr>
            <a:r>
              <a:rPr lang="en" sz="1200" dirty="0">
                <a:solidFill>
                  <a:schemeClr val="dk1"/>
                </a:solidFill>
                <a:latin typeface="Nanum Gothic"/>
                <a:ea typeface="Nanum Gothic"/>
                <a:cs typeface="Nanum Gothic"/>
                <a:sym typeface="Nanum Gothic"/>
              </a:rPr>
              <a:t>CREDITS: This presentation template was created by </a:t>
            </a:r>
            <a:r>
              <a:rPr lang="en" sz="1200" b="1" dirty="0">
                <a:solidFill>
                  <a:schemeClr val="dk1"/>
                </a:solidFill>
                <a:uFill>
                  <a:noFill/>
                </a:uFill>
                <a:latin typeface="Nanum Gothic"/>
                <a:ea typeface="Nanum Gothic"/>
                <a:cs typeface="Nanum Gothic"/>
                <a:sym typeface="Nanum Gothic"/>
                <a:hlinkClick r:id="rId2">
                  <a:extLst>
                    <a:ext uri="{A12FA001-AC4F-418D-AE19-62706E023703}">
                      <ahyp:hlinkClr xmlns:ahyp="http://schemas.microsoft.com/office/drawing/2018/hyperlinkcolor" val="tx"/>
                    </a:ext>
                  </a:extLst>
                </a:hlinkClick>
              </a:rPr>
              <a:t>Slidesgo</a:t>
            </a:r>
            <a:r>
              <a:rPr lang="en" sz="1200" dirty="0">
                <a:solidFill>
                  <a:schemeClr val="dk1"/>
                </a:solidFill>
                <a:latin typeface="Nanum Gothic"/>
                <a:ea typeface="Nanum Gothic"/>
                <a:cs typeface="Nanum Gothic"/>
                <a:sym typeface="Nanum Gothic"/>
              </a:rPr>
              <a:t>, including icons by </a:t>
            </a:r>
            <a:r>
              <a:rPr lang="en" sz="1200" b="1" dirty="0">
                <a:solidFill>
                  <a:schemeClr val="dk1"/>
                </a:solidFill>
                <a:uFill>
                  <a:noFill/>
                </a:uFill>
                <a:latin typeface="Nanum Gothic"/>
                <a:ea typeface="Nanum Gothic"/>
                <a:cs typeface="Nanum Gothic"/>
                <a:sym typeface="Nanum Gothic"/>
                <a:hlinkClick r:id="rId3">
                  <a:extLst>
                    <a:ext uri="{A12FA001-AC4F-418D-AE19-62706E023703}">
                      <ahyp:hlinkClr xmlns:ahyp="http://schemas.microsoft.com/office/drawing/2018/hyperlinkcolor" val="tx"/>
                    </a:ext>
                  </a:extLst>
                </a:hlinkClick>
              </a:rPr>
              <a:t>Flaticon</a:t>
            </a:r>
            <a:r>
              <a:rPr lang="en" sz="1200" dirty="0">
                <a:solidFill>
                  <a:schemeClr val="dk1"/>
                </a:solidFill>
                <a:latin typeface="Nanum Gothic"/>
                <a:ea typeface="Nanum Gothic"/>
                <a:cs typeface="Nanum Gothic"/>
                <a:sym typeface="Nanum Gothic"/>
              </a:rPr>
              <a:t>, infographics &amp; images by </a:t>
            </a:r>
            <a:r>
              <a:rPr lang="en" sz="1200" b="1" dirty="0">
                <a:solidFill>
                  <a:schemeClr val="dk1"/>
                </a:solidFill>
                <a:uFill>
                  <a:noFill/>
                </a:uFill>
                <a:latin typeface="Nanum Gothic"/>
                <a:ea typeface="Nanum Gothic"/>
                <a:cs typeface="Nanum Gothic"/>
                <a:sym typeface="Nanum Gothic"/>
                <a:hlinkClick r:id="rId4">
                  <a:extLst>
                    <a:ext uri="{A12FA001-AC4F-418D-AE19-62706E023703}">
                      <ahyp:hlinkClr xmlns:ahyp="http://schemas.microsoft.com/office/drawing/2018/hyperlinkcolor" val="tx"/>
                    </a:ext>
                  </a:extLst>
                </a:hlinkClick>
              </a:rPr>
              <a:t>Freepik</a:t>
            </a:r>
            <a:endParaRPr sz="1200" b="1" dirty="0">
              <a:solidFill>
                <a:schemeClr val="dk1"/>
              </a:solidFill>
              <a:latin typeface="Nanum Gothic"/>
              <a:ea typeface="Nanum Gothic"/>
              <a:cs typeface="Nanum Gothic"/>
              <a:sym typeface="Nanum Gothic"/>
            </a:endParaRPr>
          </a:p>
        </p:txBody>
      </p:sp>
    </p:spTree>
    <p:extLst>
      <p:ext uri="{BB962C8B-B14F-4D97-AF65-F5344CB8AC3E}">
        <p14:creationId xmlns:p14="http://schemas.microsoft.com/office/powerpoint/2010/main" val="38454498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29"/>
        <p:cNvGrpSpPr/>
        <p:nvPr/>
      </p:nvGrpSpPr>
      <p:grpSpPr>
        <a:xfrm>
          <a:off x="0" y="0"/>
          <a:ext cx="0" cy="0"/>
          <a:chOff x="0" y="0"/>
          <a:chExt cx="0" cy="0"/>
        </a:xfrm>
      </p:grpSpPr>
      <p:sp>
        <p:nvSpPr>
          <p:cNvPr id="230" name="Google Shape;230;p30"/>
          <p:cNvSpPr/>
          <p:nvPr/>
        </p:nvSpPr>
        <p:spPr>
          <a:xfrm>
            <a:off x="573125" y="388150"/>
            <a:ext cx="7997700" cy="635700"/>
          </a:xfrm>
          <a:prstGeom prst="roundRect">
            <a:avLst>
              <a:gd name="adj" fmla="val 20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30"/>
          <p:cNvSpPr/>
          <p:nvPr/>
        </p:nvSpPr>
        <p:spPr>
          <a:xfrm>
            <a:off x="-286675" y="388150"/>
            <a:ext cx="707400" cy="635700"/>
          </a:xfrm>
          <a:prstGeom prst="roundRect">
            <a:avLst>
              <a:gd name="adj" fmla="val 20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30"/>
          <p:cNvSpPr/>
          <p:nvPr/>
        </p:nvSpPr>
        <p:spPr>
          <a:xfrm>
            <a:off x="8723225" y="388150"/>
            <a:ext cx="707400" cy="635700"/>
          </a:xfrm>
          <a:prstGeom prst="roundRect">
            <a:avLst>
              <a:gd name="adj" fmla="val 20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9999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p:nvPr/>
        </p:nvSpPr>
        <p:spPr>
          <a:xfrm>
            <a:off x="4345950" y="388150"/>
            <a:ext cx="4224900" cy="635700"/>
          </a:xfrm>
          <a:prstGeom prst="roundRect">
            <a:avLst>
              <a:gd name="adj" fmla="val 20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7"/>
          <p:cNvSpPr/>
          <p:nvPr/>
        </p:nvSpPr>
        <p:spPr>
          <a:xfrm>
            <a:off x="8723225" y="388150"/>
            <a:ext cx="707400" cy="635700"/>
          </a:xfrm>
          <a:prstGeom prst="roundRect">
            <a:avLst>
              <a:gd name="adj" fmla="val 20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7"/>
          <p:cNvSpPr txBox="1">
            <a:spLocks noGrp="1"/>
          </p:cNvSpPr>
          <p:nvPr>
            <p:ph type="title"/>
          </p:nvPr>
        </p:nvSpPr>
        <p:spPr>
          <a:xfrm>
            <a:off x="4572000" y="425525"/>
            <a:ext cx="3852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 name="Google Shape;37;p7"/>
          <p:cNvSpPr txBox="1">
            <a:spLocks noGrp="1"/>
          </p:cNvSpPr>
          <p:nvPr>
            <p:ph type="body" idx="1"/>
          </p:nvPr>
        </p:nvSpPr>
        <p:spPr>
          <a:xfrm>
            <a:off x="4572000" y="1837575"/>
            <a:ext cx="3657600" cy="21030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999999"/>
              </a:buClr>
              <a:buSzPts val="800"/>
              <a:buFont typeface="Open Sans"/>
              <a:buChar char="●"/>
              <a:defRPr sz="1400">
                <a:solidFill>
                  <a:srgbClr val="FFFFFF"/>
                </a:solidFill>
              </a:defRPr>
            </a:lvl1pPr>
            <a:lvl2pPr marL="914400" lvl="1" indent="-279400" rtl="0">
              <a:lnSpc>
                <a:spcPct val="115000"/>
              </a:lnSpc>
              <a:spcBef>
                <a:spcPts val="0"/>
              </a:spcBef>
              <a:spcAft>
                <a:spcPts val="0"/>
              </a:spcAft>
              <a:buClr>
                <a:srgbClr val="999999"/>
              </a:buClr>
              <a:buSzPts val="800"/>
              <a:buFont typeface="Open Sans"/>
              <a:buChar char="○"/>
              <a:defRPr>
                <a:solidFill>
                  <a:srgbClr val="FFFFFF"/>
                </a:solidFill>
              </a:defRPr>
            </a:lvl2pPr>
            <a:lvl3pPr marL="1371600" lvl="2" indent="-279400" rtl="0">
              <a:lnSpc>
                <a:spcPct val="115000"/>
              </a:lnSpc>
              <a:spcBef>
                <a:spcPts val="0"/>
              </a:spcBef>
              <a:spcAft>
                <a:spcPts val="0"/>
              </a:spcAft>
              <a:buClr>
                <a:srgbClr val="999999"/>
              </a:buClr>
              <a:buSzPts val="800"/>
              <a:buFont typeface="Open Sans"/>
              <a:buChar char="■"/>
              <a:defRPr>
                <a:solidFill>
                  <a:srgbClr val="FFFFFF"/>
                </a:solidFill>
              </a:defRPr>
            </a:lvl3pPr>
            <a:lvl4pPr marL="1828800" lvl="3" indent="-279400" rtl="0">
              <a:lnSpc>
                <a:spcPct val="115000"/>
              </a:lnSpc>
              <a:spcBef>
                <a:spcPts val="0"/>
              </a:spcBef>
              <a:spcAft>
                <a:spcPts val="0"/>
              </a:spcAft>
              <a:buClr>
                <a:srgbClr val="999999"/>
              </a:buClr>
              <a:buSzPts val="800"/>
              <a:buFont typeface="Open Sans"/>
              <a:buChar char="●"/>
              <a:defRPr>
                <a:solidFill>
                  <a:srgbClr val="FFFFFF"/>
                </a:solidFill>
              </a:defRPr>
            </a:lvl4pPr>
            <a:lvl5pPr marL="2286000" lvl="4" indent="-304800" rtl="0">
              <a:lnSpc>
                <a:spcPct val="115000"/>
              </a:lnSpc>
              <a:spcBef>
                <a:spcPts val="0"/>
              </a:spcBef>
              <a:spcAft>
                <a:spcPts val="0"/>
              </a:spcAft>
              <a:buClr>
                <a:srgbClr val="999999"/>
              </a:buClr>
              <a:buSzPts val="1200"/>
              <a:buFont typeface="Open Sans"/>
              <a:buChar char="○"/>
              <a:defRPr>
                <a:solidFill>
                  <a:srgbClr val="FFFFFF"/>
                </a:solidFill>
              </a:defRPr>
            </a:lvl5pPr>
            <a:lvl6pPr marL="2743200" lvl="5" indent="-304800" rtl="0">
              <a:lnSpc>
                <a:spcPct val="115000"/>
              </a:lnSpc>
              <a:spcBef>
                <a:spcPts val="0"/>
              </a:spcBef>
              <a:spcAft>
                <a:spcPts val="0"/>
              </a:spcAft>
              <a:buClr>
                <a:srgbClr val="999999"/>
              </a:buClr>
              <a:buSzPts val="1200"/>
              <a:buFont typeface="Open Sans"/>
              <a:buChar char="■"/>
              <a:defRPr>
                <a:solidFill>
                  <a:srgbClr val="FFFFFF"/>
                </a:solidFill>
              </a:defRPr>
            </a:lvl6pPr>
            <a:lvl7pPr marL="3200400" lvl="6" indent="-273050" rtl="0">
              <a:lnSpc>
                <a:spcPct val="115000"/>
              </a:lnSpc>
              <a:spcBef>
                <a:spcPts val="0"/>
              </a:spcBef>
              <a:spcAft>
                <a:spcPts val="0"/>
              </a:spcAft>
              <a:buClr>
                <a:srgbClr val="999999"/>
              </a:buClr>
              <a:buSzPts val="700"/>
              <a:buFont typeface="Open Sans"/>
              <a:buChar char="●"/>
              <a:defRPr>
                <a:solidFill>
                  <a:srgbClr val="FFFFFF"/>
                </a:solidFill>
              </a:defRPr>
            </a:lvl7pPr>
            <a:lvl8pPr marL="3657600" lvl="7" indent="-273050" rtl="0">
              <a:lnSpc>
                <a:spcPct val="115000"/>
              </a:lnSpc>
              <a:spcBef>
                <a:spcPts val="0"/>
              </a:spcBef>
              <a:spcAft>
                <a:spcPts val="0"/>
              </a:spcAft>
              <a:buClr>
                <a:srgbClr val="999999"/>
              </a:buClr>
              <a:buSzPts val="700"/>
              <a:buFont typeface="Open Sans"/>
              <a:buChar char="○"/>
              <a:defRPr>
                <a:solidFill>
                  <a:srgbClr val="FFFFFF"/>
                </a:solidFill>
              </a:defRPr>
            </a:lvl8pPr>
            <a:lvl9pPr marL="4114800" lvl="8" indent="-266700" rtl="0">
              <a:lnSpc>
                <a:spcPct val="115000"/>
              </a:lnSpc>
              <a:spcBef>
                <a:spcPts val="0"/>
              </a:spcBef>
              <a:spcAft>
                <a:spcPts val="0"/>
              </a:spcAft>
              <a:buClr>
                <a:srgbClr val="999999"/>
              </a:buClr>
              <a:buSzPts val="600"/>
              <a:buFont typeface="Open Sans"/>
              <a:buChar char="■"/>
              <a:defRPr>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720000" y="916800"/>
            <a:ext cx="7704000" cy="1278000"/>
          </a:xfrm>
          <a:prstGeom prst="rect">
            <a:avLst/>
          </a:prstGeom>
        </p:spPr>
        <p:txBody>
          <a:bodyPr spcFirstLastPara="1" wrap="square" lIns="0" tIns="0" rIns="0" bIns="0" anchor="ctr" anchorCtr="0">
            <a:noAutofit/>
          </a:bodyPr>
          <a:lstStyle>
            <a:lvl1pPr lvl="0" algn="ctr">
              <a:spcBef>
                <a:spcPts val="0"/>
              </a:spcBef>
              <a:spcAft>
                <a:spcPts val="0"/>
              </a:spcAft>
              <a:buSzPts val="6000"/>
              <a:buNone/>
              <a:defRPr sz="10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2824913" y="1644400"/>
            <a:ext cx="3494100" cy="1406700"/>
          </a:xfrm>
          <a:prstGeom prst="rect">
            <a:avLst/>
          </a:prstGeom>
          <a:solidFill>
            <a:schemeClr val="lt1"/>
          </a:solidFill>
        </p:spPr>
        <p:txBody>
          <a:bodyPr spcFirstLastPara="1" wrap="square" lIns="0" tIns="0" rIns="0" bIns="0" anchor="ctr" anchorCtr="0">
            <a:noAutofit/>
          </a:bodyPr>
          <a:lstStyle>
            <a:lvl1pPr lvl="0" algn="ctr" rtl="0">
              <a:spcBef>
                <a:spcPts val="0"/>
              </a:spcBef>
              <a:spcAft>
                <a:spcPts val="0"/>
              </a:spcAft>
              <a:buSzPts val="3600"/>
              <a:buNone/>
              <a:defRPr sz="120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2" name="Google Shape;42;p9"/>
          <p:cNvSpPr txBox="1">
            <a:spLocks noGrp="1"/>
          </p:cNvSpPr>
          <p:nvPr>
            <p:ph type="subTitle" idx="1"/>
          </p:nvPr>
        </p:nvSpPr>
        <p:spPr>
          <a:xfrm>
            <a:off x="2131363" y="3612150"/>
            <a:ext cx="48813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noFill/>
        <a:effectLst/>
      </p:bgPr>
    </p:bg>
    <p:spTree>
      <p:nvGrpSpPr>
        <p:cNvPr id="1" name="Shape 43"/>
        <p:cNvGrpSpPr/>
        <p:nvPr/>
      </p:nvGrpSpPr>
      <p:grpSpPr>
        <a:xfrm>
          <a:off x="0" y="0"/>
          <a:ext cx="0" cy="0"/>
          <a:chOff x="0" y="0"/>
          <a:chExt cx="0" cy="0"/>
        </a:xfrm>
      </p:grpSpPr>
      <p:grpSp>
        <p:nvGrpSpPr>
          <p:cNvPr id="44" name="Google Shape;44;p10"/>
          <p:cNvGrpSpPr/>
          <p:nvPr/>
        </p:nvGrpSpPr>
        <p:grpSpPr>
          <a:xfrm>
            <a:off x="0" y="3717650"/>
            <a:ext cx="9144000" cy="1425725"/>
            <a:chOff x="0" y="3717650"/>
            <a:chExt cx="9144000" cy="1425725"/>
          </a:xfrm>
        </p:grpSpPr>
        <p:sp>
          <p:nvSpPr>
            <p:cNvPr id="45" name="Google Shape;45;p10"/>
            <p:cNvSpPr/>
            <p:nvPr/>
          </p:nvSpPr>
          <p:spPr>
            <a:xfrm>
              <a:off x="0" y="3717650"/>
              <a:ext cx="9144000" cy="581100"/>
            </a:xfrm>
            <a:prstGeom prst="roundRect">
              <a:avLst>
                <a:gd name="adj" fmla="val 41451"/>
              </a:avLst>
            </a:prstGeom>
            <a:solidFill>
              <a:schemeClr val="dk1"/>
            </a:solidFill>
            <a:ln>
              <a:noFill/>
            </a:ln>
            <a:effectLst>
              <a:outerShdw blurRad="142875" dist="95250" dir="147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10"/>
            <p:cNvSpPr/>
            <p:nvPr/>
          </p:nvSpPr>
          <p:spPr>
            <a:xfrm>
              <a:off x="0" y="4005775"/>
              <a:ext cx="9144000" cy="113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 name="Google Shape;47;p10"/>
          <p:cNvSpPr txBox="1">
            <a:spLocks noGrp="1"/>
          </p:cNvSpPr>
          <p:nvPr>
            <p:ph type="title"/>
          </p:nvPr>
        </p:nvSpPr>
        <p:spPr>
          <a:xfrm>
            <a:off x="1805625" y="4237800"/>
            <a:ext cx="5532600" cy="365700"/>
          </a:xfrm>
          <a:prstGeom prst="rect">
            <a:avLst/>
          </a:prstGeom>
          <a:solidFill>
            <a:schemeClr val="lt1"/>
          </a:solidFill>
        </p:spPr>
        <p:txBody>
          <a:bodyPr spcFirstLastPara="1" wrap="square" lIns="0" tIns="0" rIns="0" bIns="0" anchor="ctr" anchorCtr="0">
            <a:noAutofit/>
          </a:bodyPr>
          <a:lstStyle>
            <a:lvl1pPr lvl="0" algn="ctr" rtl="0">
              <a:spcBef>
                <a:spcPts val="0"/>
              </a:spcBef>
              <a:spcAft>
                <a:spcPts val="0"/>
              </a:spcAft>
              <a:buSzPts val="3500"/>
              <a:buNone/>
              <a:defRPr sz="3000">
                <a:solidFill>
                  <a:schemeClr val="dk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25514"/>
            <a:ext cx="7704000" cy="457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500"/>
              <a:buFont typeface="Staatliches"/>
              <a:buNone/>
              <a:defRPr sz="3500">
                <a:solidFill>
                  <a:srgbClr val="FFFFFF"/>
                </a:solidFill>
                <a:latin typeface="Staatliches"/>
                <a:ea typeface="Staatliches"/>
                <a:cs typeface="Staatliches"/>
                <a:sym typeface="Staatliches"/>
              </a:defRPr>
            </a:lvl1pPr>
            <a:lvl2pPr lvl="1" rtl="0">
              <a:lnSpc>
                <a:spcPct val="100000"/>
              </a:lnSpc>
              <a:spcBef>
                <a:spcPts val="0"/>
              </a:spcBef>
              <a:spcAft>
                <a:spcPts val="0"/>
              </a:spcAft>
              <a:buClr>
                <a:srgbClr val="FFFFFF"/>
              </a:buClr>
              <a:buSzPts val="3500"/>
              <a:buFont typeface="Staatliches"/>
              <a:buNone/>
              <a:defRPr sz="3500">
                <a:solidFill>
                  <a:srgbClr val="FFFFFF"/>
                </a:solidFill>
                <a:latin typeface="Staatliches"/>
                <a:ea typeface="Staatliches"/>
                <a:cs typeface="Staatliches"/>
                <a:sym typeface="Staatliches"/>
              </a:defRPr>
            </a:lvl2pPr>
            <a:lvl3pPr lvl="2" rtl="0">
              <a:lnSpc>
                <a:spcPct val="100000"/>
              </a:lnSpc>
              <a:spcBef>
                <a:spcPts val="0"/>
              </a:spcBef>
              <a:spcAft>
                <a:spcPts val="0"/>
              </a:spcAft>
              <a:buClr>
                <a:srgbClr val="FFFFFF"/>
              </a:buClr>
              <a:buSzPts val="3500"/>
              <a:buFont typeface="Staatliches"/>
              <a:buNone/>
              <a:defRPr sz="3500">
                <a:solidFill>
                  <a:srgbClr val="FFFFFF"/>
                </a:solidFill>
                <a:latin typeface="Staatliches"/>
                <a:ea typeface="Staatliches"/>
                <a:cs typeface="Staatliches"/>
                <a:sym typeface="Staatliches"/>
              </a:defRPr>
            </a:lvl3pPr>
            <a:lvl4pPr lvl="3" rtl="0">
              <a:lnSpc>
                <a:spcPct val="100000"/>
              </a:lnSpc>
              <a:spcBef>
                <a:spcPts val="0"/>
              </a:spcBef>
              <a:spcAft>
                <a:spcPts val="0"/>
              </a:spcAft>
              <a:buClr>
                <a:srgbClr val="FFFFFF"/>
              </a:buClr>
              <a:buSzPts val="3500"/>
              <a:buFont typeface="Staatliches"/>
              <a:buNone/>
              <a:defRPr sz="3500">
                <a:solidFill>
                  <a:srgbClr val="FFFFFF"/>
                </a:solidFill>
                <a:latin typeface="Staatliches"/>
                <a:ea typeface="Staatliches"/>
                <a:cs typeface="Staatliches"/>
                <a:sym typeface="Staatliches"/>
              </a:defRPr>
            </a:lvl4pPr>
            <a:lvl5pPr lvl="4" rtl="0">
              <a:lnSpc>
                <a:spcPct val="100000"/>
              </a:lnSpc>
              <a:spcBef>
                <a:spcPts val="0"/>
              </a:spcBef>
              <a:spcAft>
                <a:spcPts val="0"/>
              </a:spcAft>
              <a:buClr>
                <a:srgbClr val="FFFFFF"/>
              </a:buClr>
              <a:buSzPts val="3500"/>
              <a:buFont typeface="Staatliches"/>
              <a:buNone/>
              <a:defRPr sz="3500">
                <a:solidFill>
                  <a:srgbClr val="FFFFFF"/>
                </a:solidFill>
                <a:latin typeface="Staatliches"/>
                <a:ea typeface="Staatliches"/>
                <a:cs typeface="Staatliches"/>
                <a:sym typeface="Staatliches"/>
              </a:defRPr>
            </a:lvl5pPr>
            <a:lvl6pPr lvl="5" rtl="0">
              <a:lnSpc>
                <a:spcPct val="100000"/>
              </a:lnSpc>
              <a:spcBef>
                <a:spcPts val="0"/>
              </a:spcBef>
              <a:spcAft>
                <a:spcPts val="0"/>
              </a:spcAft>
              <a:buClr>
                <a:srgbClr val="FFFFFF"/>
              </a:buClr>
              <a:buSzPts val="3500"/>
              <a:buFont typeface="Staatliches"/>
              <a:buNone/>
              <a:defRPr sz="3500">
                <a:solidFill>
                  <a:srgbClr val="FFFFFF"/>
                </a:solidFill>
                <a:latin typeface="Staatliches"/>
                <a:ea typeface="Staatliches"/>
                <a:cs typeface="Staatliches"/>
                <a:sym typeface="Staatliches"/>
              </a:defRPr>
            </a:lvl6pPr>
            <a:lvl7pPr lvl="6" rtl="0">
              <a:lnSpc>
                <a:spcPct val="100000"/>
              </a:lnSpc>
              <a:spcBef>
                <a:spcPts val="0"/>
              </a:spcBef>
              <a:spcAft>
                <a:spcPts val="0"/>
              </a:spcAft>
              <a:buClr>
                <a:srgbClr val="FFFFFF"/>
              </a:buClr>
              <a:buSzPts val="3500"/>
              <a:buFont typeface="Staatliches"/>
              <a:buNone/>
              <a:defRPr sz="3500">
                <a:solidFill>
                  <a:srgbClr val="FFFFFF"/>
                </a:solidFill>
                <a:latin typeface="Staatliches"/>
                <a:ea typeface="Staatliches"/>
                <a:cs typeface="Staatliches"/>
                <a:sym typeface="Staatliches"/>
              </a:defRPr>
            </a:lvl7pPr>
            <a:lvl8pPr lvl="7" rtl="0">
              <a:lnSpc>
                <a:spcPct val="100000"/>
              </a:lnSpc>
              <a:spcBef>
                <a:spcPts val="0"/>
              </a:spcBef>
              <a:spcAft>
                <a:spcPts val="0"/>
              </a:spcAft>
              <a:buClr>
                <a:srgbClr val="FFFFFF"/>
              </a:buClr>
              <a:buSzPts val="3500"/>
              <a:buFont typeface="Staatliches"/>
              <a:buNone/>
              <a:defRPr sz="3500">
                <a:solidFill>
                  <a:srgbClr val="FFFFFF"/>
                </a:solidFill>
                <a:latin typeface="Staatliches"/>
                <a:ea typeface="Staatliches"/>
                <a:cs typeface="Staatliches"/>
                <a:sym typeface="Staatliches"/>
              </a:defRPr>
            </a:lvl8pPr>
            <a:lvl9pPr lvl="8" rtl="0">
              <a:lnSpc>
                <a:spcPct val="100000"/>
              </a:lnSpc>
              <a:spcBef>
                <a:spcPts val="0"/>
              </a:spcBef>
              <a:spcAft>
                <a:spcPts val="0"/>
              </a:spcAft>
              <a:buClr>
                <a:srgbClr val="FFFFFF"/>
              </a:buClr>
              <a:buSzPts val="3500"/>
              <a:buFont typeface="Staatliches"/>
              <a:buNone/>
              <a:defRPr sz="3500">
                <a:solidFill>
                  <a:srgbClr val="FFFFFF"/>
                </a:solidFill>
                <a:latin typeface="Staatliches"/>
                <a:ea typeface="Staatliches"/>
                <a:cs typeface="Staatliches"/>
                <a:sym typeface="Staatliches"/>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FFFFFF"/>
              </a:buClr>
              <a:buSzPts val="1400"/>
              <a:buFont typeface="Nanum Gothic"/>
              <a:buChar char="●"/>
              <a:defRPr>
                <a:solidFill>
                  <a:srgbClr val="FFFFFF"/>
                </a:solidFill>
                <a:latin typeface="Nanum Gothic"/>
                <a:ea typeface="Nanum Gothic"/>
                <a:cs typeface="Nanum Gothic"/>
                <a:sym typeface="Nanum Gothic"/>
              </a:defRPr>
            </a:lvl1pPr>
            <a:lvl2pPr marL="914400" lvl="1" indent="-317500">
              <a:lnSpc>
                <a:spcPct val="100000"/>
              </a:lnSpc>
              <a:spcBef>
                <a:spcPts val="1600"/>
              </a:spcBef>
              <a:spcAft>
                <a:spcPts val="0"/>
              </a:spcAft>
              <a:buClr>
                <a:srgbClr val="FFFFFF"/>
              </a:buClr>
              <a:buSzPts val="1400"/>
              <a:buFont typeface="Nanum Gothic"/>
              <a:buChar char="○"/>
              <a:defRPr>
                <a:solidFill>
                  <a:srgbClr val="FFFFFF"/>
                </a:solidFill>
                <a:latin typeface="Nanum Gothic"/>
                <a:ea typeface="Nanum Gothic"/>
                <a:cs typeface="Nanum Gothic"/>
                <a:sym typeface="Nanum Gothic"/>
              </a:defRPr>
            </a:lvl2pPr>
            <a:lvl3pPr marL="1371600" lvl="2" indent="-317500">
              <a:lnSpc>
                <a:spcPct val="100000"/>
              </a:lnSpc>
              <a:spcBef>
                <a:spcPts val="1600"/>
              </a:spcBef>
              <a:spcAft>
                <a:spcPts val="0"/>
              </a:spcAft>
              <a:buClr>
                <a:srgbClr val="FFFFFF"/>
              </a:buClr>
              <a:buSzPts val="1400"/>
              <a:buFont typeface="Nanum Gothic"/>
              <a:buChar char="■"/>
              <a:defRPr>
                <a:solidFill>
                  <a:srgbClr val="FFFFFF"/>
                </a:solidFill>
                <a:latin typeface="Nanum Gothic"/>
                <a:ea typeface="Nanum Gothic"/>
                <a:cs typeface="Nanum Gothic"/>
                <a:sym typeface="Nanum Gothic"/>
              </a:defRPr>
            </a:lvl3pPr>
            <a:lvl4pPr marL="1828800" lvl="3" indent="-317500">
              <a:lnSpc>
                <a:spcPct val="100000"/>
              </a:lnSpc>
              <a:spcBef>
                <a:spcPts val="1600"/>
              </a:spcBef>
              <a:spcAft>
                <a:spcPts val="0"/>
              </a:spcAft>
              <a:buClr>
                <a:srgbClr val="FFFFFF"/>
              </a:buClr>
              <a:buSzPts val="1400"/>
              <a:buFont typeface="Nanum Gothic"/>
              <a:buChar char="●"/>
              <a:defRPr>
                <a:solidFill>
                  <a:srgbClr val="FFFFFF"/>
                </a:solidFill>
                <a:latin typeface="Nanum Gothic"/>
                <a:ea typeface="Nanum Gothic"/>
                <a:cs typeface="Nanum Gothic"/>
                <a:sym typeface="Nanum Gothic"/>
              </a:defRPr>
            </a:lvl4pPr>
            <a:lvl5pPr marL="2286000" lvl="4" indent="-317500">
              <a:lnSpc>
                <a:spcPct val="100000"/>
              </a:lnSpc>
              <a:spcBef>
                <a:spcPts val="1600"/>
              </a:spcBef>
              <a:spcAft>
                <a:spcPts val="0"/>
              </a:spcAft>
              <a:buClr>
                <a:srgbClr val="FFFFFF"/>
              </a:buClr>
              <a:buSzPts val="1400"/>
              <a:buFont typeface="Nanum Gothic"/>
              <a:buChar char="○"/>
              <a:defRPr>
                <a:solidFill>
                  <a:srgbClr val="FFFFFF"/>
                </a:solidFill>
                <a:latin typeface="Nanum Gothic"/>
                <a:ea typeface="Nanum Gothic"/>
                <a:cs typeface="Nanum Gothic"/>
                <a:sym typeface="Nanum Gothic"/>
              </a:defRPr>
            </a:lvl5pPr>
            <a:lvl6pPr marL="2743200" lvl="5" indent="-317500">
              <a:lnSpc>
                <a:spcPct val="100000"/>
              </a:lnSpc>
              <a:spcBef>
                <a:spcPts val="1600"/>
              </a:spcBef>
              <a:spcAft>
                <a:spcPts val="0"/>
              </a:spcAft>
              <a:buClr>
                <a:srgbClr val="FFFFFF"/>
              </a:buClr>
              <a:buSzPts val="1400"/>
              <a:buFont typeface="Nanum Gothic"/>
              <a:buChar char="■"/>
              <a:defRPr>
                <a:solidFill>
                  <a:srgbClr val="FFFFFF"/>
                </a:solidFill>
                <a:latin typeface="Nanum Gothic"/>
                <a:ea typeface="Nanum Gothic"/>
                <a:cs typeface="Nanum Gothic"/>
                <a:sym typeface="Nanum Gothic"/>
              </a:defRPr>
            </a:lvl6pPr>
            <a:lvl7pPr marL="3200400" lvl="6" indent="-317500">
              <a:lnSpc>
                <a:spcPct val="100000"/>
              </a:lnSpc>
              <a:spcBef>
                <a:spcPts val="1600"/>
              </a:spcBef>
              <a:spcAft>
                <a:spcPts val="0"/>
              </a:spcAft>
              <a:buClr>
                <a:srgbClr val="FFFFFF"/>
              </a:buClr>
              <a:buSzPts val="1400"/>
              <a:buFont typeface="Nanum Gothic"/>
              <a:buChar char="●"/>
              <a:defRPr>
                <a:solidFill>
                  <a:srgbClr val="FFFFFF"/>
                </a:solidFill>
                <a:latin typeface="Nanum Gothic"/>
                <a:ea typeface="Nanum Gothic"/>
                <a:cs typeface="Nanum Gothic"/>
                <a:sym typeface="Nanum Gothic"/>
              </a:defRPr>
            </a:lvl7pPr>
            <a:lvl8pPr marL="3657600" lvl="7" indent="-317500">
              <a:lnSpc>
                <a:spcPct val="100000"/>
              </a:lnSpc>
              <a:spcBef>
                <a:spcPts val="1600"/>
              </a:spcBef>
              <a:spcAft>
                <a:spcPts val="0"/>
              </a:spcAft>
              <a:buClr>
                <a:srgbClr val="FFFFFF"/>
              </a:buClr>
              <a:buSzPts val="1400"/>
              <a:buFont typeface="Nanum Gothic"/>
              <a:buChar char="○"/>
              <a:defRPr>
                <a:solidFill>
                  <a:srgbClr val="FFFFFF"/>
                </a:solidFill>
                <a:latin typeface="Nanum Gothic"/>
                <a:ea typeface="Nanum Gothic"/>
                <a:cs typeface="Nanum Gothic"/>
                <a:sym typeface="Nanum Gothic"/>
              </a:defRPr>
            </a:lvl8pPr>
            <a:lvl9pPr marL="4114800" lvl="8" indent="-317500">
              <a:lnSpc>
                <a:spcPct val="100000"/>
              </a:lnSpc>
              <a:spcBef>
                <a:spcPts val="1600"/>
              </a:spcBef>
              <a:spcAft>
                <a:spcPts val="1600"/>
              </a:spcAft>
              <a:buClr>
                <a:srgbClr val="FFFFFF"/>
              </a:buClr>
              <a:buSzPts val="1400"/>
              <a:buFont typeface="Nanum Gothic"/>
              <a:buChar char="■"/>
              <a:defRPr>
                <a:solidFill>
                  <a:srgbClr val="FFFFFF"/>
                </a:solidFill>
                <a:latin typeface="Nanum Gothic"/>
                <a:ea typeface="Nanum Gothic"/>
                <a:cs typeface="Nanum Gothic"/>
                <a:sym typeface="Nanum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61" r:id="rId10"/>
    <p:sldLayoutId id="2147483662" r:id="rId11"/>
    <p:sldLayoutId id="2147483664" r:id="rId12"/>
    <p:sldLayoutId id="2147483665" r:id="rId13"/>
    <p:sldLayoutId id="2147483673" r:id="rId14"/>
    <p:sldLayoutId id="2147483674" r:id="rId15"/>
    <p:sldLayoutId id="2147483676"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25514"/>
            <a:ext cx="7704000" cy="457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500"/>
              <a:buFont typeface="Staatliches"/>
              <a:buNone/>
              <a:defRPr sz="3500">
                <a:solidFill>
                  <a:srgbClr val="FFFFFF"/>
                </a:solidFill>
                <a:latin typeface="Staatliches"/>
                <a:ea typeface="Staatliches"/>
                <a:cs typeface="Staatliches"/>
                <a:sym typeface="Staatliches"/>
              </a:defRPr>
            </a:lvl1pPr>
            <a:lvl2pPr lvl="1" rtl="0">
              <a:lnSpc>
                <a:spcPct val="100000"/>
              </a:lnSpc>
              <a:spcBef>
                <a:spcPts val="0"/>
              </a:spcBef>
              <a:spcAft>
                <a:spcPts val="0"/>
              </a:spcAft>
              <a:buClr>
                <a:srgbClr val="FFFFFF"/>
              </a:buClr>
              <a:buSzPts val="3500"/>
              <a:buFont typeface="Staatliches"/>
              <a:buNone/>
              <a:defRPr sz="3500">
                <a:solidFill>
                  <a:srgbClr val="FFFFFF"/>
                </a:solidFill>
                <a:latin typeface="Staatliches"/>
                <a:ea typeface="Staatliches"/>
                <a:cs typeface="Staatliches"/>
                <a:sym typeface="Staatliches"/>
              </a:defRPr>
            </a:lvl2pPr>
            <a:lvl3pPr lvl="2" rtl="0">
              <a:lnSpc>
                <a:spcPct val="100000"/>
              </a:lnSpc>
              <a:spcBef>
                <a:spcPts val="0"/>
              </a:spcBef>
              <a:spcAft>
                <a:spcPts val="0"/>
              </a:spcAft>
              <a:buClr>
                <a:srgbClr val="FFFFFF"/>
              </a:buClr>
              <a:buSzPts val="3500"/>
              <a:buFont typeface="Staatliches"/>
              <a:buNone/>
              <a:defRPr sz="3500">
                <a:solidFill>
                  <a:srgbClr val="FFFFFF"/>
                </a:solidFill>
                <a:latin typeface="Staatliches"/>
                <a:ea typeface="Staatliches"/>
                <a:cs typeface="Staatliches"/>
                <a:sym typeface="Staatliches"/>
              </a:defRPr>
            </a:lvl3pPr>
            <a:lvl4pPr lvl="3" rtl="0">
              <a:lnSpc>
                <a:spcPct val="100000"/>
              </a:lnSpc>
              <a:spcBef>
                <a:spcPts val="0"/>
              </a:spcBef>
              <a:spcAft>
                <a:spcPts val="0"/>
              </a:spcAft>
              <a:buClr>
                <a:srgbClr val="FFFFFF"/>
              </a:buClr>
              <a:buSzPts val="3500"/>
              <a:buFont typeface="Staatliches"/>
              <a:buNone/>
              <a:defRPr sz="3500">
                <a:solidFill>
                  <a:srgbClr val="FFFFFF"/>
                </a:solidFill>
                <a:latin typeface="Staatliches"/>
                <a:ea typeface="Staatliches"/>
                <a:cs typeface="Staatliches"/>
                <a:sym typeface="Staatliches"/>
              </a:defRPr>
            </a:lvl4pPr>
            <a:lvl5pPr lvl="4" rtl="0">
              <a:lnSpc>
                <a:spcPct val="100000"/>
              </a:lnSpc>
              <a:spcBef>
                <a:spcPts val="0"/>
              </a:spcBef>
              <a:spcAft>
                <a:spcPts val="0"/>
              </a:spcAft>
              <a:buClr>
                <a:srgbClr val="FFFFFF"/>
              </a:buClr>
              <a:buSzPts val="3500"/>
              <a:buFont typeface="Staatliches"/>
              <a:buNone/>
              <a:defRPr sz="3500">
                <a:solidFill>
                  <a:srgbClr val="FFFFFF"/>
                </a:solidFill>
                <a:latin typeface="Staatliches"/>
                <a:ea typeface="Staatliches"/>
                <a:cs typeface="Staatliches"/>
                <a:sym typeface="Staatliches"/>
              </a:defRPr>
            </a:lvl5pPr>
            <a:lvl6pPr lvl="5" rtl="0">
              <a:lnSpc>
                <a:spcPct val="100000"/>
              </a:lnSpc>
              <a:spcBef>
                <a:spcPts val="0"/>
              </a:spcBef>
              <a:spcAft>
                <a:spcPts val="0"/>
              </a:spcAft>
              <a:buClr>
                <a:srgbClr val="FFFFFF"/>
              </a:buClr>
              <a:buSzPts val="3500"/>
              <a:buFont typeface="Staatliches"/>
              <a:buNone/>
              <a:defRPr sz="3500">
                <a:solidFill>
                  <a:srgbClr val="FFFFFF"/>
                </a:solidFill>
                <a:latin typeface="Staatliches"/>
                <a:ea typeface="Staatliches"/>
                <a:cs typeface="Staatliches"/>
                <a:sym typeface="Staatliches"/>
              </a:defRPr>
            </a:lvl6pPr>
            <a:lvl7pPr lvl="6" rtl="0">
              <a:lnSpc>
                <a:spcPct val="100000"/>
              </a:lnSpc>
              <a:spcBef>
                <a:spcPts val="0"/>
              </a:spcBef>
              <a:spcAft>
                <a:spcPts val="0"/>
              </a:spcAft>
              <a:buClr>
                <a:srgbClr val="FFFFFF"/>
              </a:buClr>
              <a:buSzPts val="3500"/>
              <a:buFont typeface="Staatliches"/>
              <a:buNone/>
              <a:defRPr sz="3500">
                <a:solidFill>
                  <a:srgbClr val="FFFFFF"/>
                </a:solidFill>
                <a:latin typeface="Staatliches"/>
                <a:ea typeface="Staatliches"/>
                <a:cs typeface="Staatliches"/>
                <a:sym typeface="Staatliches"/>
              </a:defRPr>
            </a:lvl7pPr>
            <a:lvl8pPr lvl="7" rtl="0">
              <a:lnSpc>
                <a:spcPct val="100000"/>
              </a:lnSpc>
              <a:spcBef>
                <a:spcPts val="0"/>
              </a:spcBef>
              <a:spcAft>
                <a:spcPts val="0"/>
              </a:spcAft>
              <a:buClr>
                <a:srgbClr val="FFFFFF"/>
              </a:buClr>
              <a:buSzPts val="3500"/>
              <a:buFont typeface="Staatliches"/>
              <a:buNone/>
              <a:defRPr sz="3500">
                <a:solidFill>
                  <a:srgbClr val="FFFFFF"/>
                </a:solidFill>
                <a:latin typeface="Staatliches"/>
                <a:ea typeface="Staatliches"/>
                <a:cs typeface="Staatliches"/>
                <a:sym typeface="Staatliches"/>
              </a:defRPr>
            </a:lvl8pPr>
            <a:lvl9pPr lvl="8" rtl="0">
              <a:lnSpc>
                <a:spcPct val="100000"/>
              </a:lnSpc>
              <a:spcBef>
                <a:spcPts val="0"/>
              </a:spcBef>
              <a:spcAft>
                <a:spcPts val="0"/>
              </a:spcAft>
              <a:buClr>
                <a:srgbClr val="FFFFFF"/>
              </a:buClr>
              <a:buSzPts val="3500"/>
              <a:buFont typeface="Staatliches"/>
              <a:buNone/>
              <a:defRPr sz="3500">
                <a:solidFill>
                  <a:srgbClr val="FFFFFF"/>
                </a:solidFill>
                <a:latin typeface="Staatliches"/>
                <a:ea typeface="Staatliches"/>
                <a:cs typeface="Staatliches"/>
                <a:sym typeface="Staatliches"/>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FFFFFF"/>
              </a:buClr>
              <a:buSzPts val="1400"/>
              <a:buFont typeface="Nanum Gothic"/>
              <a:buChar char="●"/>
              <a:defRPr>
                <a:solidFill>
                  <a:srgbClr val="FFFFFF"/>
                </a:solidFill>
                <a:latin typeface="Nanum Gothic"/>
                <a:ea typeface="Nanum Gothic"/>
                <a:cs typeface="Nanum Gothic"/>
                <a:sym typeface="Nanum Gothic"/>
              </a:defRPr>
            </a:lvl1pPr>
            <a:lvl2pPr marL="914400" lvl="1" indent="-317500">
              <a:lnSpc>
                <a:spcPct val="100000"/>
              </a:lnSpc>
              <a:spcBef>
                <a:spcPts val="1600"/>
              </a:spcBef>
              <a:spcAft>
                <a:spcPts val="0"/>
              </a:spcAft>
              <a:buClr>
                <a:srgbClr val="FFFFFF"/>
              </a:buClr>
              <a:buSzPts val="1400"/>
              <a:buFont typeface="Nanum Gothic"/>
              <a:buChar char="○"/>
              <a:defRPr>
                <a:solidFill>
                  <a:srgbClr val="FFFFFF"/>
                </a:solidFill>
                <a:latin typeface="Nanum Gothic"/>
                <a:ea typeface="Nanum Gothic"/>
                <a:cs typeface="Nanum Gothic"/>
                <a:sym typeface="Nanum Gothic"/>
              </a:defRPr>
            </a:lvl2pPr>
            <a:lvl3pPr marL="1371600" lvl="2" indent="-317500">
              <a:lnSpc>
                <a:spcPct val="100000"/>
              </a:lnSpc>
              <a:spcBef>
                <a:spcPts val="1600"/>
              </a:spcBef>
              <a:spcAft>
                <a:spcPts val="0"/>
              </a:spcAft>
              <a:buClr>
                <a:srgbClr val="FFFFFF"/>
              </a:buClr>
              <a:buSzPts val="1400"/>
              <a:buFont typeface="Nanum Gothic"/>
              <a:buChar char="■"/>
              <a:defRPr>
                <a:solidFill>
                  <a:srgbClr val="FFFFFF"/>
                </a:solidFill>
                <a:latin typeface="Nanum Gothic"/>
                <a:ea typeface="Nanum Gothic"/>
                <a:cs typeface="Nanum Gothic"/>
                <a:sym typeface="Nanum Gothic"/>
              </a:defRPr>
            </a:lvl3pPr>
            <a:lvl4pPr marL="1828800" lvl="3" indent="-317500">
              <a:lnSpc>
                <a:spcPct val="100000"/>
              </a:lnSpc>
              <a:spcBef>
                <a:spcPts val="1600"/>
              </a:spcBef>
              <a:spcAft>
                <a:spcPts val="0"/>
              </a:spcAft>
              <a:buClr>
                <a:srgbClr val="FFFFFF"/>
              </a:buClr>
              <a:buSzPts val="1400"/>
              <a:buFont typeface="Nanum Gothic"/>
              <a:buChar char="●"/>
              <a:defRPr>
                <a:solidFill>
                  <a:srgbClr val="FFFFFF"/>
                </a:solidFill>
                <a:latin typeface="Nanum Gothic"/>
                <a:ea typeface="Nanum Gothic"/>
                <a:cs typeface="Nanum Gothic"/>
                <a:sym typeface="Nanum Gothic"/>
              </a:defRPr>
            </a:lvl4pPr>
            <a:lvl5pPr marL="2286000" lvl="4" indent="-317500">
              <a:lnSpc>
                <a:spcPct val="100000"/>
              </a:lnSpc>
              <a:spcBef>
                <a:spcPts val="1600"/>
              </a:spcBef>
              <a:spcAft>
                <a:spcPts val="0"/>
              </a:spcAft>
              <a:buClr>
                <a:srgbClr val="FFFFFF"/>
              </a:buClr>
              <a:buSzPts val="1400"/>
              <a:buFont typeface="Nanum Gothic"/>
              <a:buChar char="○"/>
              <a:defRPr>
                <a:solidFill>
                  <a:srgbClr val="FFFFFF"/>
                </a:solidFill>
                <a:latin typeface="Nanum Gothic"/>
                <a:ea typeface="Nanum Gothic"/>
                <a:cs typeface="Nanum Gothic"/>
                <a:sym typeface="Nanum Gothic"/>
              </a:defRPr>
            </a:lvl5pPr>
            <a:lvl6pPr marL="2743200" lvl="5" indent="-317500">
              <a:lnSpc>
                <a:spcPct val="100000"/>
              </a:lnSpc>
              <a:spcBef>
                <a:spcPts val="1600"/>
              </a:spcBef>
              <a:spcAft>
                <a:spcPts val="0"/>
              </a:spcAft>
              <a:buClr>
                <a:srgbClr val="FFFFFF"/>
              </a:buClr>
              <a:buSzPts val="1400"/>
              <a:buFont typeface="Nanum Gothic"/>
              <a:buChar char="■"/>
              <a:defRPr>
                <a:solidFill>
                  <a:srgbClr val="FFFFFF"/>
                </a:solidFill>
                <a:latin typeface="Nanum Gothic"/>
                <a:ea typeface="Nanum Gothic"/>
                <a:cs typeface="Nanum Gothic"/>
                <a:sym typeface="Nanum Gothic"/>
              </a:defRPr>
            </a:lvl6pPr>
            <a:lvl7pPr marL="3200400" lvl="6" indent="-317500">
              <a:lnSpc>
                <a:spcPct val="100000"/>
              </a:lnSpc>
              <a:spcBef>
                <a:spcPts val="1600"/>
              </a:spcBef>
              <a:spcAft>
                <a:spcPts val="0"/>
              </a:spcAft>
              <a:buClr>
                <a:srgbClr val="FFFFFF"/>
              </a:buClr>
              <a:buSzPts val="1400"/>
              <a:buFont typeface="Nanum Gothic"/>
              <a:buChar char="●"/>
              <a:defRPr>
                <a:solidFill>
                  <a:srgbClr val="FFFFFF"/>
                </a:solidFill>
                <a:latin typeface="Nanum Gothic"/>
                <a:ea typeface="Nanum Gothic"/>
                <a:cs typeface="Nanum Gothic"/>
                <a:sym typeface="Nanum Gothic"/>
              </a:defRPr>
            </a:lvl7pPr>
            <a:lvl8pPr marL="3657600" lvl="7" indent="-317500">
              <a:lnSpc>
                <a:spcPct val="100000"/>
              </a:lnSpc>
              <a:spcBef>
                <a:spcPts val="1600"/>
              </a:spcBef>
              <a:spcAft>
                <a:spcPts val="0"/>
              </a:spcAft>
              <a:buClr>
                <a:srgbClr val="FFFFFF"/>
              </a:buClr>
              <a:buSzPts val="1400"/>
              <a:buFont typeface="Nanum Gothic"/>
              <a:buChar char="○"/>
              <a:defRPr>
                <a:solidFill>
                  <a:srgbClr val="FFFFFF"/>
                </a:solidFill>
                <a:latin typeface="Nanum Gothic"/>
                <a:ea typeface="Nanum Gothic"/>
                <a:cs typeface="Nanum Gothic"/>
                <a:sym typeface="Nanum Gothic"/>
              </a:defRPr>
            </a:lvl8pPr>
            <a:lvl9pPr marL="4114800" lvl="8" indent="-317500">
              <a:lnSpc>
                <a:spcPct val="100000"/>
              </a:lnSpc>
              <a:spcBef>
                <a:spcPts val="1600"/>
              </a:spcBef>
              <a:spcAft>
                <a:spcPts val="1600"/>
              </a:spcAft>
              <a:buClr>
                <a:srgbClr val="FFFFFF"/>
              </a:buClr>
              <a:buSzPts val="1400"/>
              <a:buFont typeface="Nanum Gothic"/>
              <a:buChar char="■"/>
              <a:defRPr>
                <a:solidFill>
                  <a:srgbClr val="FFFFFF"/>
                </a:solidFill>
                <a:latin typeface="Nanum Gothic"/>
                <a:ea typeface="Nanum Gothic"/>
                <a:cs typeface="Nanum Gothic"/>
                <a:sym typeface="Nanum Gothic"/>
              </a:defRPr>
            </a:lvl9pPr>
          </a:lstStyle>
          <a:p>
            <a:endParaRPr/>
          </a:p>
        </p:txBody>
      </p:sp>
    </p:spTree>
    <p:extLst>
      <p:ext uri="{BB962C8B-B14F-4D97-AF65-F5344CB8AC3E}">
        <p14:creationId xmlns:p14="http://schemas.microsoft.com/office/powerpoint/2010/main" val="4248744185"/>
      </p:ext>
    </p:extLst>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29.gif"/><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6.jpe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3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7" Type="http://schemas.microsoft.com/office/2007/relationships/hdphoto" Target="../media/hdphoto3.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2"/>
          <p:cNvSpPr txBox="1">
            <a:spLocks noGrp="1"/>
          </p:cNvSpPr>
          <p:nvPr>
            <p:ph type="title" idx="6"/>
          </p:nvPr>
        </p:nvSpPr>
        <p:spPr>
          <a:xfrm>
            <a:off x="625134" y="426399"/>
            <a:ext cx="7893732" cy="605001"/>
          </a:xfrm>
          <a:prstGeom prst="rect">
            <a:avLst/>
          </a:prstGeom>
        </p:spPr>
        <p:txBody>
          <a:bodyPr spcFirstLastPara="1" wrap="square" lIns="0" tIns="0" rIns="0" bIns="0" anchor="t" anchorCtr="0">
            <a:noAutofit/>
          </a:bodyPr>
          <a:lstStyle/>
          <a:p>
            <a:pPr lvl="0" algn="ctr"/>
            <a:r>
              <a:rPr lang="en-US" sz="2000" b="1" dirty="0"/>
              <a:t>Using NLP with Transformers </a:t>
            </a:r>
            <a:br>
              <a:rPr lang="en-US" sz="2000" b="1" dirty="0"/>
            </a:br>
            <a:r>
              <a:rPr lang="en-US" sz="2000" b="1" dirty="0"/>
              <a:t>Analyze customer satisfaction for Uber Eats and Food Panda apps</a:t>
            </a:r>
            <a:endParaRPr sz="2000" b="1" dirty="0"/>
          </a:p>
        </p:txBody>
      </p:sp>
      <p:sp>
        <p:nvSpPr>
          <p:cNvPr id="324" name="Google Shape;324;p42"/>
          <p:cNvSpPr txBox="1">
            <a:spLocks noGrp="1"/>
          </p:cNvSpPr>
          <p:nvPr>
            <p:ph type="title"/>
          </p:nvPr>
        </p:nvSpPr>
        <p:spPr>
          <a:xfrm>
            <a:off x="1216841" y="3863586"/>
            <a:ext cx="2646129" cy="382916"/>
          </a:xfrm>
          <a:prstGeom prst="rect">
            <a:avLst/>
          </a:prstGeom>
        </p:spPr>
        <p:txBody>
          <a:bodyPr spcFirstLastPara="1" wrap="square" lIns="0" tIns="0" rIns="0" bIns="0" anchor="ctr" anchorCtr="0">
            <a:noAutofit/>
          </a:bodyPr>
          <a:lstStyle/>
          <a:p>
            <a:pPr lvl="0"/>
            <a:r>
              <a:rPr lang="en-US" sz="2400" dirty="0">
                <a:sym typeface="Roboto Condensed Light"/>
              </a:rPr>
              <a:t>Professor Min-Yuh Day</a:t>
            </a:r>
            <a:endParaRPr sz="2400" dirty="0"/>
          </a:p>
        </p:txBody>
      </p:sp>
      <p:sp>
        <p:nvSpPr>
          <p:cNvPr id="325" name="Google Shape;325;p42"/>
          <p:cNvSpPr txBox="1">
            <a:spLocks noGrp="1"/>
          </p:cNvSpPr>
          <p:nvPr>
            <p:ph type="subTitle" idx="1"/>
          </p:nvPr>
        </p:nvSpPr>
        <p:spPr>
          <a:xfrm>
            <a:off x="928241" y="4341787"/>
            <a:ext cx="3209214" cy="618519"/>
          </a:xfrm>
          <a:prstGeom prst="rect">
            <a:avLst/>
          </a:prstGeom>
        </p:spPr>
        <p:txBody>
          <a:bodyPr spcFirstLastPara="1" wrap="square" lIns="91425" tIns="0" rIns="91425" bIns="0" anchor="t" anchorCtr="0">
            <a:noAutofit/>
          </a:bodyPr>
          <a:lstStyle/>
          <a:p>
            <a:pPr marL="0" lvl="0" indent="0"/>
            <a:r>
              <a:rPr lang="en-US" dirty="0"/>
              <a:t>Institute of Information Management, NTPU</a:t>
            </a:r>
          </a:p>
        </p:txBody>
      </p:sp>
      <p:sp>
        <p:nvSpPr>
          <p:cNvPr id="328" name="Google Shape;328;p42"/>
          <p:cNvSpPr txBox="1">
            <a:spLocks noGrp="1"/>
          </p:cNvSpPr>
          <p:nvPr>
            <p:ph type="title" idx="4"/>
          </p:nvPr>
        </p:nvSpPr>
        <p:spPr>
          <a:xfrm>
            <a:off x="5655560" y="3863586"/>
            <a:ext cx="2000695" cy="382916"/>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soPHIe</a:t>
            </a:r>
            <a:endParaRPr dirty="0"/>
          </a:p>
        </p:txBody>
      </p:sp>
      <p:sp>
        <p:nvSpPr>
          <p:cNvPr id="329" name="Google Shape;329;p42"/>
          <p:cNvSpPr txBox="1">
            <a:spLocks noGrp="1"/>
          </p:cNvSpPr>
          <p:nvPr>
            <p:ph type="subTitle" idx="5"/>
          </p:nvPr>
        </p:nvSpPr>
        <p:spPr>
          <a:xfrm>
            <a:off x="5342412" y="4296083"/>
            <a:ext cx="2530680" cy="382916"/>
          </a:xfrm>
          <a:prstGeom prst="rect">
            <a:avLst/>
          </a:prstGeom>
        </p:spPr>
        <p:txBody>
          <a:bodyPr spcFirstLastPara="1" wrap="square" lIns="91425" tIns="0" rIns="91425" bIns="0" anchor="t" anchorCtr="0">
            <a:noAutofit/>
          </a:bodyPr>
          <a:lstStyle/>
          <a:p>
            <a:r>
              <a:rPr lang="en-US" dirty="0"/>
              <a:t>GMBA in Finance, NTPU</a:t>
            </a:r>
          </a:p>
          <a:p>
            <a:r>
              <a:rPr lang="en-US" dirty="0"/>
              <a:t>Student’s ID: 710937132</a:t>
            </a:r>
          </a:p>
        </p:txBody>
      </p:sp>
      <p:sp>
        <p:nvSpPr>
          <p:cNvPr id="330" name="Google Shape;330;p42"/>
          <p:cNvSpPr/>
          <p:nvPr/>
        </p:nvSpPr>
        <p:spPr>
          <a:xfrm>
            <a:off x="1385690" y="1764873"/>
            <a:ext cx="2254877" cy="2021116"/>
          </a:xfrm>
          <a:prstGeom prst="roundRect">
            <a:avLst>
              <a:gd name="adj" fmla="val 8609"/>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32" name="Google Shape;332;p42"/>
          <p:cNvSpPr/>
          <p:nvPr/>
        </p:nvSpPr>
        <p:spPr>
          <a:xfrm>
            <a:off x="5511260" y="1764873"/>
            <a:ext cx="2254877" cy="2021116"/>
          </a:xfrm>
          <a:prstGeom prst="roundRect">
            <a:avLst>
              <a:gd name="adj" fmla="val 8609"/>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9" name="Picture 4" descr="http://mail.tku.edu.tw/myday/images/Myday_Photo.jpg">
            <a:extLst>
              <a:ext uri="{FF2B5EF4-FFF2-40B4-BE49-F238E27FC236}">
                <a16:creationId xmlns:a16="http://schemas.microsoft.com/office/drawing/2014/main" id="{504D6348-0449-F740-A199-4A3AF661FD8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385691" y="1709300"/>
            <a:ext cx="2254877" cy="2115176"/>
          </a:xfrm>
          <a:prstGeom prst="rect">
            <a:avLst/>
          </a:prstGeom>
          <a:ln>
            <a:noFill/>
          </a:ln>
          <a:effectLst>
            <a:softEdge rad="112500"/>
          </a:effectLst>
        </p:spPr>
      </p:pic>
      <p:pic>
        <p:nvPicPr>
          <p:cNvPr id="20" name="Picture 6" descr="Không có mô tả ảnh.">
            <a:extLst>
              <a:ext uri="{FF2B5EF4-FFF2-40B4-BE49-F238E27FC236}">
                <a16:creationId xmlns:a16="http://schemas.microsoft.com/office/drawing/2014/main" id="{C17F0D53-BE2A-924D-8393-80D41D0EF2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9" r="41468" b="21932"/>
          <a:stretch/>
        </p:blipFill>
        <p:spPr bwMode="auto">
          <a:xfrm>
            <a:off x="5511260" y="1670184"/>
            <a:ext cx="2254877" cy="22114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Google Shape;329;p42">
            <a:extLst>
              <a:ext uri="{FF2B5EF4-FFF2-40B4-BE49-F238E27FC236}">
                <a16:creationId xmlns:a16="http://schemas.microsoft.com/office/drawing/2014/main" id="{574C287F-F057-6241-B944-6F7E3AD43D94}"/>
              </a:ext>
            </a:extLst>
          </p:cNvPr>
          <p:cNvSpPr txBox="1">
            <a:spLocks/>
          </p:cNvSpPr>
          <p:nvPr/>
        </p:nvSpPr>
        <p:spPr>
          <a:xfrm>
            <a:off x="3474594" y="4827656"/>
            <a:ext cx="2530680" cy="229563"/>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FFFFFF"/>
              </a:buClr>
              <a:buSzPts val="1400"/>
              <a:buFont typeface="Nanum Gothic"/>
              <a:buNone/>
              <a:defRPr sz="1400" b="0" i="0" u="none" strike="noStrike" cap="none">
                <a:solidFill>
                  <a:srgbClr val="FFFFFF"/>
                </a:solidFill>
                <a:latin typeface="Nanum Gothic"/>
                <a:ea typeface="Nanum Gothic"/>
                <a:cs typeface="Nanum Gothic"/>
                <a:sym typeface="Nanum Gothic"/>
              </a:defRPr>
            </a:lvl1pPr>
            <a:lvl2pPr marL="914400" marR="0" lvl="1" indent="-317500" algn="ctr" rtl="0">
              <a:lnSpc>
                <a:spcPct val="100000"/>
              </a:lnSpc>
              <a:spcBef>
                <a:spcPts val="0"/>
              </a:spcBef>
              <a:spcAft>
                <a:spcPts val="0"/>
              </a:spcAft>
              <a:buClr>
                <a:srgbClr val="FFFFFF"/>
              </a:buClr>
              <a:buSzPts val="1400"/>
              <a:buFont typeface="Nanum Gothic"/>
              <a:buNone/>
              <a:defRPr sz="1400" b="0" i="0" u="none" strike="noStrike" cap="none">
                <a:solidFill>
                  <a:srgbClr val="FFFFFF"/>
                </a:solidFill>
                <a:latin typeface="Nanum Gothic"/>
                <a:ea typeface="Nanum Gothic"/>
                <a:cs typeface="Nanum Gothic"/>
                <a:sym typeface="Nanum Gothic"/>
              </a:defRPr>
            </a:lvl2pPr>
            <a:lvl3pPr marL="1371600" marR="0" lvl="2" indent="-317500" algn="ctr" rtl="0">
              <a:lnSpc>
                <a:spcPct val="100000"/>
              </a:lnSpc>
              <a:spcBef>
                <a:spcPts val="0"/>
              </a:spcBef>
              <a:spcAft>
                <a:spcPts val="0"/>
              </a:spcAft>
              <a:buClr>
                <a:srgbClr val="FFFFFF"/>
              </a:buClr>
              <a:buSzPts val="1400"/>
              <a:buFont typeface="Nanum Gothic"/>
              <a:buNone/>
              <a:defRPr sz="1400" b="0" i="0" u="none" strike="noStrike" cap="none">
                <a:solidFill>
                  <a:srgbClr val="FFFFFF"/>
                </a:solidFill>
                <a:latin typeface="Nanum Gothic"/>
                <a:ea typeface="Nanum Gothic"/>
                <a:cs typeface="Nanum Gothic"/>
                <a:sym typeface="Nanum Gothic"/>
              </a:defRPr>
            </a:lvl3pPr>
            <a:lvl4pPr marL="1828800" marR="0" lvl="3" indent="-317500" algn="ctr" rtl="0">
              <a:lnSpc>
                <a:spcPct val="100000"/>
              </a:lnSpc>
              <a:spcBef>
                <a:spcPts val="0"/>
              </a:spcBef>
              <a:spcAft>
                <a:spcPts val="0"/>
              </a:spcAft>
              <a:buClr>
                <a:srgbClr val="FFFFFF"/>
              </a:buClr>
              <a:buSzPts val="1400"/>
              <a:buFont typeface="Nanum Gothic"/>
              <a:buNone/>
              <a:defRPr sz="1400" b="0" i="0" u="none" strike="noStrike" cap="none">
                <a:solidFill>
                  <a:srgbClr val="FFFFFF"/>
                </a:solidFill>
                <a:latin typeface="Nanum Gothic"/>
                <a:ea typeface="Nanum Gothic"/>
                <a:cs typeface="Nanum Gothic"/>
                <a:sym typeface="Nanum Gothic"/>
              </a:defRPr>
            </a:lvl4pPr>
            <a:lvl5pPr marL="2286000" marR="0" lvl="4" indent="-317500" algn="ctr" rtl="0">
              <a:lnSpc>
                <a:spcPct val="100000"/>
              </a:lnSpc>
              <a:spcBef>
                <a:spcPts val="0"/>
              </a:spcBef>
              <a:spcAft>
                <a:spcPts val="0"/>
              </a:spcAft>
              <a:buClr>
                <a:srgbClr val="FFFFFF"/>
              </a:buClr>
              <a:buSzPts val="1400"/>
              <a:buFont typeface="Nanum Gothic"/>
              <a:buNone/>
              <a:defRPr sz="1400" b="0" i="0" u="none" strike="noStrike" cap="none">
                <a:solidFill>
                  <a:srgbClr val="FFFFFF"/>
                </a:solidFill>
                <a:latin typeface="Nanum Gothic"/>
                <a:ea typeface="Nanum Gothic"/>
                <a:cs typeface="Nanum Gothic"/>
                <a:sym typeface="Nanum Gothic"/>
              </a:defRPr>
            </a:lvl5pPr>
            <a:lvl6pPr marL="2743200" marR="0" lvl="5" indent="-317500" algn="ctr" rtl="0">
              <a:lnSpc>
                <a:spcPct val="100000"/>
              </a:lnSpc>
              <a:spcBef>
                <a:spcPts val="0"/>
              </a:spcBef>
              <a:spcAft>
                <a:spcPts val="0"/>
              </a:spcAft>
              <a:buClr>
                <a:srgbClr val="FFFFFF"/>
              </a:buClr>
              <a:buSzPts val="1400"/>
              <a:buFont typeface="Nanum Gothic"/>
              <a:buNone/>
              <a:defRPr sz="1400" b="0" i="0" u="none" strike="noStrike" cap="none">
                <a:solidFill>
                  <a:srgbClr val="FFFFFF"/>
                </a:solidFill>
                <a:latin typeface="Nanum Gothic"/>
                <a:ea typeface="Nanum Gothic"/>
                <a:cs typeface="Nanum Gothic"/>
                <a:sym typeface="Nanum Gothic"/>
              </a:defRPr>
            </a:lvl6pPr>
            <a:lvl7pPr marL="3200400" marR="0" lvl="6" indent="-317500" algn="ctr" rtl="0">
              <a:lnSpc>
                <a:spcPct val="100000"/>
              </a:lnSpc>
              <a:spcBef>
                <a:spcPts val="0"/>
              </a:spcBef>
              <a:spcAft>
                <a:spcPts val="0"/>
              </a:spcAft>
              <a:buClr>
                <a:srgbClr val="FFFFFF"/>
              </a:buClr>
              <a:buSzPts val="1400"/>
              <a:buFont typeface="Nanum Gothic"/>
              <a:buNone/>
              <a:defRPr sz="1400" b="0" i="0" u="none" strike="noStrike" cap="none">
                <a:solidFill>
                  <a:srgbClr val="FFFFFF"/>
                </a:solidFill>
                <a:latin typeface="Nanum Gothic"/>
                <a:ea typeface="Nanum Gothic"/>
                <a:cs typeface="Nanum Gothic"/>
                <a:sym typeface="Nanum Gothic"/>
              </a:defRPr>
            </a:lvl7pPr>
            <a:lvl8pPr marL="3657600" marR="0" lvl="7" indent="-317500" algn="ctr" rtl="0">
              <a:lnSpc>
                <a:spcPct val="100000"/>
              </a:lnSpc>
              <a:spcBef>
                <a:spcPts val="0"/>
              </a:spcBef>
              <a:spcAft>
                <a:spcPts val="0"/>
              </a:spcAft>
              <a:buClr>
                <a:srgbClr val="FFFFFF"/>
              </a:buClr>
              <a:buSzPts val="1400"/>
              <a:buFont typeface="Nanum Gothic"/>
              <a:buNone/>
              <a:defRPr sz="1400" b="0" i="0" u="none" strike="noStrike" cap="none">
                <a:solidFill>
                  <a:srgbClr val="FFFFFF"/>
                </a:solidFill>
                <a:latin typeface="Nanum Gothic"/>
                <a:ea typeface="Nanum Gothic"/>
                <a:cs typeface="Nanum Gothic"/>
                <a:sym typeface="Nanum Gothic"/>
              </a:defRPr>
            </a:lvl8pPr>
            <a:lvl9pPr marL="4114800" marR="0" lvl="8" indent="-317500" algn="ctr" rtl="0">
              <a:lnSpc>
                <a:spcPct val="100000"/>
              </a:lnSpc>
              <a:spcBef>
                <a:spcPts val="0"/>
              </a:spcBef>
              <a:spcAft>
                <a:spcPts val="0"/>
              </a:spcAft>
              <a:buClr>
                <a:srgbClr val="FFFFFF"/>
              </a:buClr>
              <a:buSzPts val="1400"/>
              <a:buFont typeface="Nanum Gothic"/>
              <a:buNone/>
              <a:defRPr sz="1400" b="0" i="0" u="none" strike="noStrike" cap="none">
                <a:solidFill>
                  <a:srgbClr val="FFFFFF"/>
                </a:solidFill>
                <a:latin typeface="Nanum Gothic"/>
                <a:ea typeface="Nanum Gothic"/>
                <a:cs typeface="Nanum Gothic"/>
                <a:sym typeface="Nanum Gothic"/>
              </a:defRPr>
            </a:lvl9pPr>
          </a:lstStyle>
          <a:p>
            <a:r>
              <a:rPr lang="en-US" dirty="0"/>
              <a:t>31 May 2022</a:t>
            </a:r>
          </a:p>
        </p:txBody>
      </p:sp>
      <p:pic>
        <p:nvPicPr>
          <p:cNvPr id="1026" name="Picture 2" descr="國立臺北大學商學院">
            <a:extLst>
              <a:ext uri="{FF2B5EF4-FFF2-40B4-BE49-F238E27FC236}">
                <a16:creationId xmlns:a16="http://schemas.microsoft.com/office/drawing/2014/main" id="{165309C4-8868-3540-9F59-4C291CB106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5238" y="2229507"/>
            <a:ext cx="990872" cy="9952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PUG | International Program on Urban Governance at National Taipei  University">
            <a:extLst>
              <a:ext uri="{FF2B5EF4-FFF2-40B4-BE49-F238E27FC236}">
                <a16:creationId xmlns:a16="http://schemas.microsoft.com/office/drawing/2014/main" id="{D3584B4B-C894-4A4D-9398-3D5D77DC72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07" y="2379121"/>
            <a:ext cx="1332304" cy="845682"/>
          </a:xfrm>
          <a:prstGeom prst="rect">
            <a:avLst/>
          </a:prstGeom>
          <a:noFill/>
          <a:extLst>
            <a:ext uri="{909E8E84-426E-40DD-AFC4-6F175D3DCCD1}">
              <a14:hiddenFill xmlns:a14="http://schemas.microsoft.com/office/drawing/2010/main">
                <a:solidFill>
                  <a:srgbClr val="FFFFFF"/>
                </a:solidFill>
              </a14:hiddenFill>
            </a:ext>
          </a:extLst>
        </p:spPr>
      </p:pic>
      <p:sp>
        <p:nvSpPr>
          <p:cNvPr id="27" name="Google Shape;443;p60">
            <a:extLst>
              <a:ext uri="{FF2B5EF4-FFF2-40B4-BE49-F238E27FC236}">
                <a16:creationId xmlns:a16="http://schemas.microsoft.com/office/drawing/2014/main" id="{6FAE4EF2-B9C3-B747-BD7E-CE116FAB1EA5}"/>
              </a:ext>
            </a:extLst>
          </p:cNvPr>
          <p:cNvSpPr txBox="1">
            <a:spLocks/>
          </p:cNvSpPr>
          <p:nvPr/>
        </p:nvSpPr>
        <p:spPr>
          <a:xfrm>
            <a:off x="625134" y="26578"/>
            <a:ext cx="8229600" cy="4223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1pPr>
            <a:lvl2pPr marL="914400" marR="0" lvl="1" indent="-317500" algn="l" rtl="0">
              <a:lnSpc>
                <a:spcPct val="115000"/>
              </a:lnSpc>
              <a:spcBef>
                <a:spcPts val="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9pPr>
          </a:lstStyle>
          <a:p>
            <a:pPr marL="0" marR="0" lvl="0" indent="0" algn="ctr" defTabSz="914400" rtl="0" eaLnBrk="1" fontAlgn="auto" latinLnBrk="0" hangingPunct="1">
              <a:lnSpc>
                <a:spcPct val="100000"/>
              </a:lnSpc>
              <a:spcBef>
                <a:spcPts val="0"/>
              </a:spcBef>
              <a:spcAft>
                <a:spcPts val="0"/>
              </a:spcAft>
              <a:buClr>
                <a:srgbClr val="000000"/>
              </a:buClr>
              <a:buSzPts val="1100"/>
              <a:buFont typeface="Roboto Condensed Light"/>
              <a:buNone/>
              <a:tabLst/>
              <a:defRPr/>
            </a:pPr>
            <a:r>
              <a:rPr kumimoji="0" lang="en-US" sz="1400" b="0" i="0" u="none" strike="noStrike" kern="0" cap="none" spc="0" normalizeH="0" baseline="0" noProof="0" dirty="0">
                <a:ln>
                  <a:noFill/>
                </a:ln>
                <a:solidFill>
                  <a:srgbClr val="FFFFFF"/>
                </a:solidFill>
                <a:effectLst/>
                <a:uLnTx/>
                <a:uFillTx/>
                <a:latin typeface="Montserrat ExtraLight"/>
                <a:ea typeface="Montserrat ExtraLight"/>
                <a:cs typeface="Montserrat ExtraLight"/>
                <a:sym typeface="Montserrat ExtraLight"/>
              </a:rPr>
              <a:t>Artificial Intelligence for Text Analytics Course</a:t>
            </a:r>
          </a:p>
        </p:txBody>
      </p:sp>
      <p:sp>
        <p:nvSpPr>
          <p:cNvPr id="29" name="TextBox 28">
            <a:extLst>
              <a:ext uri="{FF2B5EF4-FFF2-40B4-BE49-F238E27FC236}">
                <a16:creationId xmlns:a16="http://schemas.microsoft.com/office/drawing/2014/main" id="{31C306B4-7588-8848-959B-23FEFAD07600}"/>
              </a:ext>
            </a:extLst>
          </p:cNvPr>
          <p:cNvSpPr txBox="1"/>
          <p:nvPr/>
        </p:nvSpPr>
        <p:spPr>
          <a:xfrm>
            <a:off x="8727135" y="4828641"/>
            <a:ext cx="255198"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rPr>
              <a:t>1</a:t>
            </a:r>
          </a:p>
        </p:txBody>
      </p:sp>
    </p:spTree>
    <p:extLst>
      <p:ext uri="{BB962C8B-B14F-4D97-AF65-F5344CB8AC3E}">
        <p14:creationId xmlns:p14="http://schemas.microsoft.com/office/powerpoint/2010/main" val="626733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7"/>
          <p:cNvSpPr txBox="1">
            <a:spLocks noGrp="1"/>
          </p:cNvSpPr>
          <p:nvPr>
            <p:ph type="title"/>
          </p:nvPr>
        </p:nvSpPr>
        <p:spPr>
          <a:xfrm>
            <a:off x="4720500" y="3977025"/>
            <a:ext cx="3703500" cy="531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—SOPHIE</a:t>
            </a:r>
            <a:endParaRPr dirty="0"/>
          </a:p>
        </p:txBody>
      </p:sp>
      <p:sp>
        <p:nvSpPr>
          <p:cNvPr id="270" name="Google Shape;270;p37"/>
          <p:cNvSpPr txBox="1">
            <a:spLocks noGrp="1"/>
          </p:cNvSpPr>
          <p:nvPr>
            <p:ph type="subTitle" idx="1"/>
          </p:nvPr>
        </p:nvSpPr>
        <p:spPr>
          <a:xfrm>
            <a:off x="1976583" y="964504"/>
            <a:ext cx="5412508" cy="2116899"/>
          </a:xfrm>
          <a:prstGeom prst="rect">
            <a:avLst/>
          </a:prstGeom>
        </p:spPr>
        <p:txBody>
          <a:bodyPr spcFirstLastPara="1" wrap="square" lIns="91425" tIns="91425" rIns="91425" bIns="91425" anchor="ctr" anchorCtr="0">
            <a:noAutofit/>
          </a:bodyPr>
          <a:lstStyle/>
          <a:p>
            <a:pPr marL="0" indent="0" algn="just">
              <a:lnSpc>
                <a:spcPct val="130000"/>
              </a:lnSpc>
            </a:pPr>
            <a:r>
              <a:rPr lang="en-US" sz="1200" dirty="0"/>
              <a:t>Customer feedback is available through multiple channels, specifically through social media, comments...Analyzing such data correctly is critical, as it reveals everything from buying trends to product flaws and provides a significant business advantage. It would further strengthen business opportunity to uncover customer interests, product improvements, and marketing insights. Nowadays, Artificial Intelligence for Text Analytics have become an interesting topic for both research and practice. The impact of this technologies is significant in any area of the business. </a:t>
            </a:r>
          </a:p>
        </p:txBody>
      </p:sp>
      <p:sp>
        <p:nvSpPr>
          <p:cNvPr id="4" name="TextBox 3">
            <a:extLst>
              <a:ext uri="{FF2B5EF4-FFF2-40B4-BE49-F238E27FC236}">
                <a16:creationId xmlns:a16="http://schemas.microsoft.com/office/drawing/2014/main" id="{6F9A3DC1-3B91-824E-8A41-C11872C8742D}"/>
              </a:ext>
            </a:extLst>
          </p:cNvPr>
          <p:cNvSpPr txBox="1"/>
          <p:nvPr/>
        </p:nvSpPr>
        <p:spPr>
          <a:xfrm>
            <a:off x="8727135" y="4759191"/>
            <a:ext cx="325730"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rPr>
              <a:t>10</a:t>
            </a:r>
          </a:p>
        </p:txBody>
      </p:sp>
    </p:spTree>
    <p:extLst>
      <p:ext uri="{BB962C8B-B14F-4D97-AF65-F5344CB8AC3E}">
        <p14:creationId xmlns:p14="http://schemas.microsoft.com/office/powerpoint/2010/main" val="2763718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8"/>
          <p:cNvSpPr/>
          <p:nvPr/>
        </p:nvSpPr>
        <p:spPr>
          <a:xfrm>
            <a:off x="719925" y="1285700"/>
            <a:ext cx="1005900" cy="10059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95" name="Google Shape;495;p48"/>
          <p:cNvSpPr/>
          <p:nvPr/>
        </p:nvSpPr>
        <p:spPr>
          <a:xfrm>
            <a:off x="719988" y="2427000"/>
            <a:ext cx="4572000" cy="1005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96" name="Google Shape;496;p48"/>
          <p:cNvSpPr txBox="1">
            <a:spLocks noGrp="1"/>
          </p:cNvSpPr>
          <p:nvPr>
            <p:ph type="title"/>
          </p:nvPr>
        </p:nvSpPr>
        <p:spPr>
          <a:xfrm>
            <a:off x="951438" y="2560200"/>
            <a:ext cx="4109100" cy="739500"/>
          </a:xfrm>
          <a:prstGeom prst="rect">
            <a:avLst/>
          </a:prstGeom>
        </p:spPr>
        <p:txBody>
          <a:bodyPr spcFirstLastPara="1" wrap="square" lIns="0" tIns="0" rIns="0" bIns="0" anchor="ctr" anchorCtr="0">
            <a:noAutofit/>
          </a:bodyPr>
          <a:lstStyle/>
          <a:p>
            <a:pPr lvl="0"/>
            <a:r>
              <a:rPr lang="en-US" dirty="0"/>
              <a:t>METHODOLOGY</a:t>
            </a:r>
          </a:p>
        </p:txBody>
      </p:sp>
      <p:sp>
        <p:nvSpPr>
          <p:cNvPr id="497" name="Google Shape;497;p48"/>
          <p:cNvSpPr txBox="1">
            <a:spLocks noGrp="1"/>
          </p:cNvSpPr>
          <p:nvPr>
            <p:ph type="subTitle" idx="1"/>
          </p:nvPr>
        </p:nvSpPr>
        <p:spPr>
          <a:xfrm>
            <a:off x="601249" y="3432900"/>
            <a:ext cx="4690739" cy="779276"/>
          </a:xfrm>
          <a:prstGeom prst="rect">
            <a:avLst/>
          </a:prstGeom>
        </p:spPr>
        <p:txBody>
          <a:bodyPr spcFirstLastPara="1" wrap="square" lIns="91425" tIns="91425" rIns="91425" bIns="91425" anchor="ctr" anchorCtr="0">
            <a:noAutofit/>
          </a:bodyPr>
          <a:lstStyle/>
          <a:p>
            <a:pPr marL="0" lvl="0" indent="0"/>
            <a:r>
              <a:rPr lang="en-US" dirty="0"/>
              <a:t>Using NLP with Transformers to analyze 200 comments on Uber Eats and food Panda Apps</a:t>
            </a:r>
            <a:endParaRPr dirty="0">
              <a:solidFill>
                <a:srgbClr val="FFFFFF"/>
              </a:solidFill>
            </a:endParaRPr>
          </a:p>
        </p:txBody>
      </p:sp>
      <p:sp>
        <p:nvSpPr>
          <p:cNvPr id="498" name="Google Shape;498;p48"/>
          <p:cNvSpPr txBox="1">
            <a:spLocks noGrp="1"/>
          </p:cNvSpPr>
          <p:nvPr>
            <p:ph type="title" idx="2"/>
          </p:nvPr>
        </p:nvSpPr>
        <p:spPr>
          <a:xfrm>
            <a:off x="781273" y="1405554"/>
            <a:ext cx="883200" cy="76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02</a:t>
            </a:r>
            <a:endParaRPr dirty="0"/>
          </a:p>
        </p:txBody>
      </p:sp>
      <p:pic>
        <p:nvPicPr>
          <p:cNvPr id="499" name="Google Shape;499;p48"/>
          <p:cNvPicPr preferRelativeResize="0"/>
          <p:nvPr/>
        </p:nvPicPr>
        <p:blipFill rotWithShape="1">
          <a:blip r:embed="rId3">
            <a:alphaModFix/>
          </a:blip>
          <a:srcRect t="59" b="59"/>
          <a:stretch/>
        </p:blipFill>
        <p:spPr>
          <a:xfrm>
            <a:off x="5711000" y="0"/>
            <a:ext cx="3432998" cy="5143502"/>
          </a:xfrm>
          <a:prstGeom prst="rect">
            <a:avLst/>
          </a:prstGeom>
          <a:noFill/>
          <a:ln>
            <a:noFill/>
          </a:ln>
        </p:spPr>
      </p:pic>
      <p:sp>
        <p:nvSpPr>
          <p:cNvPr id="500" name="Google Shape;500;p48"/>
          <p:cNvSpPr/>
          <p:nvPr/>
        </p:nvSpPr>
        <p:spPr>
          <a:xfrm>
            <a:off x="5418050" y="0"/>
            <a:ext cx="583500" cy="5143500"/>
          </a:xfrm>
          <a:prstGeom prst="roundRect">
            <a:avLst>
              <a:gd name="adj" fmla="val 41451"/>
            </a:avLst>
          </a:prstGeom>
          <a:solidFill>
            <a:schemeClr val="dk1"/>
          </a:solidFill>
          <a:ln>
            <a:noFill/>
          </a:ln>
          <a:effectLst>
            <a:outerShdw blurRad="142875" dist="95250" dir="2880000" algn="bl" rotWithShape="0">
              <a:schemeClr val="dk1">
                <a:alpha val="31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 name="TextBox 8">
            <a:extLst>
              <a:ext uri="{FF2B5EF4-FFF2-40B4-BE49-F238E27FC236}">
                <a16:creationId xmlns:a16="http://schemas.microsoft.com/office/drawing/2014/main" id="{287553DD-C191-8F4D-93A9-FA1B90DFC3B3}"/>
              </a:ext>
            </a:extLst>
          </p:cNvPr>
          <p:cNvSpPr txBox="1"/>
          <p:nvPr/>
        </p:nvSpPr>
        <p:spPr>
          <a:xfrm>
            <a:off x="8727135" y="4759191"/>
            <a:ext cx="325730"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rPr>
              <a:t>11</a:t>
            </a:r>
          </a:p>
        </p:txBody>
      </p:sp>
    </p:spTree>
    <p:extLst>
      <p:ext uri="{BB962C8B-B14F-4D97-AF65-F5344CB8AC3E}">
        <p14:creationId xmlns:p14="http://schemas.microsoft.com/office/powerpoint/2010/main" val="2442966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4"/>
          <p:cNvSpPr txBox="1">
            <a:spLocks noGrp="1"/>
          </p:cNvSpPr>
          <p:nvPr>
            <p:ph type="subTitle" idx="1"/>
          </p:nvPr>
        </p:nvSpPr>
        <p:spPr>
          <a:xfrm>
            <a:off x="1443835" y="2145088"/>
            <a:ext cx="23013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THEM</a:t>
            </a:r>
            <a:endParaRPr dirty="0"/>
          </a:p>
        </p:txBody>
      </p:sp>
      <p:sp>
        <p:nvSpPr>
          <p:cNvPr id="395" name="Google Shape;395;p44"/>
          <p:cNvSpPr txBox="1">
            <a:spLocks noGrp="1"/>
          </p:cNvSpPr>
          <p:nvPr>
            <p:ph type="subTitle" idx="2"/>
          </p:nvPr>
        </p:nvSpPr>
        <p:spPr>
          <a:xfrm>
            <a:off x="5406447" y="2145098"/>
            <a:ext cx="2286000" cy="38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US</a:t>
            </a:r>
            <a:endParaRPr dirty="0"/>
          </a:p>
        </p:txBody>
      </p:sp>
      <p:sp>
        <p:nvSpPr>
          <p:cNvPr id="396" name="Google Shape;396;p44"/>
          <p:cNvSpPr txBox="1">
            <a:spLocks noGrp="1"/>
          </p:cNvSpPr>
          <p:nvPr>
            <p:ph type="subTitle" idx="3"/>
          </p:nvPr>
        </p:nvSpPr>
        <p:spPr>
          <a:xfrm>
            <a:off x="1443825" y="2591244"/>
            <a:ext cx="2301300" cy="11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Mercury is the closest planet to the Sun and the smallest one in the Solar System—it’s only a bit larger than the Moon</a:t>
            </a:r>
            <a:endParaRPr dirty="0"/>
          </a:p>
        </p:txBody>
      </p:sp>
      <p:sp>
        <p:nvSpPr>
          <p:cNvPr id="397" name="Google Shape;397;p44"/>
          <p:cNvSpPr txBox="1">
            <a:spLocks noGrp="1"/>
          </p:cNvSpPr>
          <p:nvPr>
            <p:ph type="subTitle" idx="4"/>
          </p:nvPr>
        </p:nvSpPr>
        <p:spPr>
          <a:xfrm>
            <a:off x="5406438" y="2591244"/>
            <a:ext cx="2286000" cy="1188600"/>
          </a:xfrm>
          <a:prstGeom prst="rect">
            <a:avLst/>
          </a:prstGeom>
        </p:spPr>
        <p:txBody>
          <a:bodyPr spcFirstLastPara="1" wrap="square" lIns="182875" tIns="91425" rIns="182875" bIns="91425" anchor="t" anchorCtr="0">
            <a:noAutofit/>
          </a:bodyPr>
          <a:lstStyle/>
          <a:p>
            <a:pPr marL="0" lvl="0" indent="0" algn="ctr" rtl="0">
              <a:spcBef>
                <a:spcPts val="0"/>
              </a:spcBef>
              <a:spcAft>
                <a:spcPts val="0"/>
              </a:spcAft>
              <a:buNone/>
            </a:pPr>
            <a:r>
              <a:rPr lang="en" dirty="0"/>
              <a:t>Venus has a beautiful name and is the second planet from the Sun. It’s hot and has a poisonous atmosphere</a:t>
            </a:r>
            <a:endParaRPr dirty="0"/>
          </a:p>
        </p:txBody>
      </p:sp>
      <p:grpSp>
        <p:nvGrpSpPr>
          <p:cNvPr id="398" name="Google Shape;398;p44"/>
          <p:cNvGrpSpPr/>
          <p:nvPr/>
        </p:nvGrpSpPr>
        <p:grpSpPr>
          <a:xfrm>
            <a:off x="6220444" y="1350685"/>
            <a:ext cx="658005" cy="640078"/>
            <a:chOff x="4104968" y="1650777"/>
            <a:chExt cx="346574" cy="336476"/>
          </a:xfrm>
        </p:grpSpPr>
        <p:sp>
          <p:nvSpPr>
            <p:cNvPr id="399" name="Google Shape;399;p44"/>
            <p:cNvSpPr/>
            <p:nvPr/>
          </p:nvSpPr>
          <p:spPr>
            <a:xfrm>
              <a:off x="4104968" y="1650777"/>
              <a:ext cx="197863" cy="253217"/>
            </a:xfrm>
            <a:custGeom>
              <a:avLst/>
              <a:gdLst/>
              <a:ahLst/>
              <a:cxnLst/>
              <a:rect l="l" t="t" r="r" b="b"/>
              <a:pathLst>
                <a:path w="6956" h="8902" extrusionOk="0">
                  <a:moveTo>
                    <a:pt x="3480" y="4259"/>
                  </a:moveTo>
                  <a:cubicBezTo>
                    <a:pt x="3563" y="4341"/>
                    <a:pt x="3663" y="4406"/>
                    <a:pt x="3771" y="4450"/>
                  </a:cubicBezTo>
                  <a:cubicBezTo>
                    <a:pt x="3696" y="4613"/>
                    <a:pt x="3607" y="4691"/>
                    <a:pt x="3519" y="4691"/>
                  </a:cubicBezTo>
                  <a:cubicBezTo>
                    <a:pt x="3423" y="4691"/>
                    <a:pt x="3328" y="4597"/>
                    <a:pt x="3253" y="4421"/>
                  </a:cubicBezTo>
                  <a:cubicBezTo>
                    <a:pt x="3335" y="4381"/>
                    <a:pt x="3413" y="4325"/>
                    <a:pt x="3480" y="4259"/>
                  </a:cubicBezTo>
                  <a:close/>
                  <a:moveTo>
                    <a:pt x="4525" y="4404"/>
                  </a:moveTo>
                  <a:lnTo>
                    <a:pt x="4525" y="4404"/>
                  </a:lnTo>
                  <a:cubicBezTo>
                    <a:pt x="4057" y="5470"/>
                    <a:pt x="4623" y="7444"/>
                    <a:pt x="4814" y="8296"/>
                  </a:cubicBezTo>
                  <a:lnTo>
                    <a:pt x="4282" y="8296"/>
                  </a:lnTo>
                  <a:lnTo>
                    <a:pt x="4282" y="8295"/>
                  </a:lnTo>
                  <a:cubicBezTo>
                    <a:pt x="4159" y="7129"/>
                    <a:pt x="3925" y="6365"/>
                    <a:pt x="3793" y="6002"/>
                  </a:cubicBezTo>
                  <a:cubicBezTo>
                    <a:pt x="3749" y="5883"/>
                    <a:pt x="3641" y="5804"/>
                    <a:pt x="3518" y="5804"/>
                  </a:cubicBezTo>
                  <a:cubicBezTo>
                    <a:pt x="3394" y="5804"/>
                    <a:pt x="3284" y="5881"/>
                    <a:pt x="3240" y="6001"/>
                  </a:cubicBezTo>
                  <a:cubicBezTo>
                    <a:pt x="3105" y="6362"/>
                    <a:pt x="2865" y="7126"/>
                    <a:pt x="2742" y="8295"/>
                  </a:cubicBezTo>
                  <a:lnTo>
                    <a:pt x="2218" y="8295"/>
                  </a:lnTo>
                  <a:cubicBezTo>
                    <a:pt x="2408" y="7484"/>
                    <a:pt x="2959" y="5463"/>
                    <a:pt x="2527" y="4448"/>
                  </a:cubicBezTo>
                  <a:lnTo>
                    <a:pt x="2527" y="4448"/>
                  </a:lnTo>
                  <a:cubicBezTo>
                    <a:pt x="2631" y="4491"/>
                    <a:pt x="2748" y="4513"/>
                    <a:pt x="2864" y="4513"/>
                  </a:cubicBezTo>
                  <a:cubicBezTo>
                    <a:pt x="2880" y="4513"/>
                    <a:pt x="2897" y="4513"/>
                    <a:pt x="2914" y="4512"/>
                  </a:cubicBezTo>
                  <a:cubicBezTo>
                    <a:pt x="3043" y="4864"/>
                    <a:pt x="3280" y="5040"/>
                    <a:pt x="3517" y="5040"/>
                  </a:cubicBezTo>
                  <a:cubicBezTo>
                    <a:pt x="3753" y="5040"/>
                    <a:pt x="3990" y="4865"/>
                    <a:pt x="4120" y="4515"/>
                  </a:cubicBezTo>
                  <a:cubicBezTo>
                    <a:pt x="4263" y="4510"/>
                    <a:pt x="4403" y="4472"/>
                    <a:pt x="4525" y="4404"/>
                  </a:cubicBezTo>
                  <a:close/>
                  <a:moveTo>
                    <a:pt x="3516" y="6259"/>
                  </a:moveTo>
                  <a:cubicBezTo>
                    <a:pt x="3653" y="6669"/>
                    <a:pt x="3856" y="7420"/>
                    <a:pt x="3954" y="8521"/>
                  </a:cubicBezTo>
                  <a:cubicBezTo>
                    <a:pt x="3957" y="8537"/>
                    <a:pt x="3950" y="8549"/>
                    <a:pt x="3945" y="8551"/>
                  </a:cubicBezTo>
                  <a:lnTo>
                    <a:pt x="3078" y="8551"/>
                  </a:lnTo>
                  <a:cubicBezTo>
                    <a:pt x="3075" y="8549"/>
                    <a:pt x="3065" y="8540"/>
                    <a:pt x="3068" y="8521"/>
                  </a:cubicBezTo>
                  <a:cubicBezTo>
                    <a:pt x="3168" y="7420"/>
                    <a:pt x="3374" y="6669"/>
                    <a:pt x="3516" y="6259"/>
                  </a:cubicBezTo>
                  <a:close/>
                  <a:moveTo>
                    <a:pt x="2871" y="0"/>
                  </a:moveTo>
                  <a:cubicBezTo>
                    <a:pt x="2468" y="0"/>
                    <a:pt x="2073" y="274"/>
                    <a:pt x="1995" y="718"/>
                  </a:cubicBezTo>
                  <a:cubicBezTo>
                    <a:pt x="1947" y="711"/>
                    <a:pt x="1891" y="704"/>
                    <a:pt x="1835" y="704"/>
                  </a:cubicBezTo>
                  <a:cubicBezTo>
                    <a:pt x="1706" y="704"/>
                    <a:pt x="1583" y="742"/>
                    <a:pt x="1591" y="902"/>
                  </a:cubicBezTo>
                  <a:cubicBezTo>
                    <a:pt x="1600" y="991"/>
                    <a:pt x="1674" y="1057"/>
                    <a:pt x="1762" y="1057"/>
                  </a:cubicBezTo>
                  <a:cubicBezTo>
                    <a:pt x="1768" y="1057"/>
                    <a:pt x="1774" y="1057"/>
                    <a:pt x="1780" y="1056"/>
                  </a:cubicBezTo>
                  <a:cubicBezTo>
                    <a:pt x="1799" y="1054"/>
                    <a:pt x="1818" y="1053"/>
                    <a:pt x="1837" y="1053"/>
                  </a:cubicBezTo>
                  <a:cubicBezTo>
                    <a:pt x="1906" y="1053"/>
                    <a:pt x="1973" y="1066"/>
                    <a:pt x="2036" y="1090"/>
                  </a:cubicBezTo>
                  <a:cubicBezTo>
                    <a:pt x="2062" y="1100"/>
                    <a:pt x="2088" y="1104"/>
                    <a:pt x="2115" y="1104"/>
                  </a:cubicBezTo>
                  <a:cubicBezTo>
                    <a:pt x="2157" y="1104"/>
                    <a:pt x="2199" y="1092"/>
                    <a:pt x="2235" y="1068"/>
                  </a:cubicBezTo>
                  <a:cubicBezTo>
                    <a:pt x="2293" y="1027"/>
                    <a:pt x="2327" y="961"/>
                    <a:pt x="2324" y="890"/>
                  </a:cubicBezTo>
                  <a:lnTo>
                    <a:pt x="2324" y="880"/>
                  </a:lnTo>
                  <a:cubicBezTo>
                    <a:pt x="2326" y="552"/>
                    <a:pt x="2594" y="349"/>
                    <a:pt x="2866" y="349"/>
                  </a:cubicBezTo>
                  <a:cubicBezTo>
                    <a:pt x="3028" y="349"/>
                    <a:pt x="3192" y="422"/>
                    <a:pt x="3300" y="584"/>
                  </a:cubicBezTo>
                  <a:cubicBezTo>
                    <a:pt x="3338" y="643"/>
                    <a:pt x="3405" y="678"/>
                    <a:pt x="3475" y="678"/>
                  </a:cubicBezTo>
                  <a:cubicBezTo>
                    <a:pt x="3544" y="678"/>
                    <a:pt x="3610" y="643"/>
                    <a:pt x="3650" y="584"/>
                  </a:cubicBezTo>
                  <a:cubicBezTo>
                    <a:pt x="3759" y="422"/>
                    <a:pt x="3923" y="349"/>
                    <a:pt x="4086" y="349"/>
                  </a:cubicBezTo>
                  <a:cubicBezTo>
                    <a:pt x="4357" y="349"/>
                    <a:pt x="4626" y="552"/>
                    <a:pt x="4627" y="880"/>
                  </a:cubicBezTo>
                  <a:lnTo>
                    <a:pt x="4627" y="892"/>
                  </a:lnTo>
                  <a:cubicBezTo>
                    <a:pt x="4625" y="964"/>
                    <a:pt x="4660" y="1030"/>
                    <a:pt x="4717" y="1069"/>
                  </a:cubicBezTo>
                  <a:cubicBezTo>
                    <a:pt x="4753" y="1095"/>
                    <a:pt x="4794" y="1108"/>
                    <a:pt x="4836" y="1108"/>
                  </a:cubicBezTo>
                  <a:cubicBezTo>
                    <a:pt x="4863" y="1108"/>
                    <a:pt x="4890" y="1102"/>
                    <a:pt x="4916" y="1091"/>
                  </a:cubicBezTo>
                  <a:cubicBezTo>
                    <a:pt x="4977" y="1068"/>
                    <a:pt x="5041" y="1055"/>
                    <a:pt x="5107" y="1055"/>
                  </a:cubicBezTo>
                  <a:cubicBezTo>
                    <a:pt x="5128" y="1055"/>
                    <a:pt x="5150" y="1056"/>
                    <a:pt x="5171" y="1059"/>
                  </a:cubicBezTo>
                  <a:cubicBezTo>
                    <a:pt x="5421" y="1086"/>
                    <a:pt x="5620" y="1287"/>
                    <a:pt x="5642" y="1538"/>
                  </a:cubicBezTo>
                  <a:cubicBezTo>
                    <a:pt x="5649" y="1613"/>
                    <a:pt x="5639" y="1688"/>
                    <a:pt x="5615" y="1759"/>
                  </a:cubicBezTo>
                  <a:cubicBezTo>
                    <a:pt x="5593" y="1823"/>
                    <a:pt x="5605" y="1894"/>
                    <a:pt x="5643" y="1950"/>
                  </a:cubicBezTo>
                  <a:cubicBezTo>
                    <a:pt x="5683" y="2004"/>
                    <a:pt x="5747" y="2038"/>
                    <a:pt x="5815" y="2038"/>
                  </a:cubicBezTo>
                  <a:cubicBezTo>
                    <a:pt x="6482" y="2056"/>
                    <a:pt x="6538" y="3004"/>
                    <a:pt x="5878" y="3098"/>
                  </a:cubicBezTo>
                  <a:cubicBezTo>
                    <a:pt x="5811" y="3105"/>
                    <a:pt x="5749" y="3146"/>
                    <a:pt x="5717" y="3206"/>
                  </a:cubicBezTo>
                  <a:cubicBezTo>
                    <a:pt x="5683" y="3267"/>
                    <a:pt x="5681" y="3339"/>
                    <a:pt x="5712" y="3400"/>
                  </a:cubicBezTo>
                  <a:cubicBezTo>
                    <a:pt x="5749" y="3478"/>
                    <a:pt x="5768" y="3561"/>
                    <a:pt x="5768" y="3646"/>
                  </a:cubicBezTo>
                  <a:cubicBezTo>
                    <a:pt x="5762" y="3935"/>
                    <a:pt x="5523" y="4168"/>
                    <a:pt x="5234" y="4168"/>
                  </a:cubicBezTo>
                  <a:cubicBezTo>
                    <a:pt x="5233" y="4168"/>
                    <a:pt x="5232" y="4168"/>
                    <a:pt x="5232" y="4168"/>
                  </a:cubicBezTo>
                  <a:cubicBezTo>
                    <a:pt x="5076" y="4165"/>
                    <a:pt x="4926" y="4096"/>
                    <a:pt x="4826" y="3977"/>
                  </a:cubicBezTo>
                  <a:cubicBezTo>
                    <a:pt x="4786" y="3927"/>
                    <a:pt x="4725" y="3902"/>
                    <a:pt x="4664" y="3902"/>
                  </a:cubicBezTo>
                  <a:cubicBezTo>
                    <a:pt x="4602" y="3902"/>
                    <a:pt x="4541" y="3927"/>
                    <a:pt x="4503" y="3977"/>
                  </a:cubicBezTo>
                  <a:cubicBezTo>
                    <a:pt x="4400" y="4104"/>
                    <a:pt x="4248" y="4166"/>
                    <a:pt x="4096" y="4166"/>
                  </a:cubicBezTo>
                  <a:cubicBezTo>
                    <a:pt x="3923" y="4166"/>
                    <a:pt x="3750" y="4086"/>
                    <a:pt x="3650" y="3930"/>
                  </a:cubicBezTo>
                  <a:cubicBezTo>
                    <a:pt x="3610" y="3871"/>
                    <a:pt x="3544" y="3837"/>
                    <a:pt x="3475" y="3837"/>
                  </a:cubicBezTo>
                  <a:cubicBezTo>
                    <a:pt x="3405" y="3837"/>
                    <a:pt x="3338" y="3871"/>
                    <a:pt x="3300" y="3930"/>
                  </a:cubicBezTo>
                  <a:cubicBezTo>
                    <a:pt x="3199" y="4085"/>
                    <a:pt x="3027" y="4164"/>
                    <a:pt x="2854" y="4164"/>
                  </a:cubicBezTo>
                  <a:cubicBezTo>
                    <a:pt x="2702" y="4164"/>
                    <a:pt x="2550" y="4103"/>
                    <a:pt x="2448" y="3977"/>
                  </a:cubicBezTo>
                  <a:cubicBezTo>
                    <a:pt x="2408" y="3927"/>
                    <a:pt x="2347" y="3902"/>
                    <a:pt x="2286" y="3902"/>
                  </a:cubicBezTo>
                  <a:cubicBezTo>
                    <a:pt x="2225" y="3902"/>
                    <a:pt x="2164" y="3927"/>
                    <a:pt x="2124" y="3977"/>
                  </a:cubicBezTo>
                  <a:cubicBezTo>
                    <a:pt x="2023" y="4097"/>
                    <a:pt x="1876" y="4168"/>
                    <a:pt x="1719" y="4168"/>
                  </a:cubicBezTo>
                  <a:cubicBezTo>
                    <a:pt x="1718" y="4168"/>
                    <a:pt x="1717" y="4168"/>
                    <a:pt x="1716" y="4168"/>
                  </a:cubicBezTo>
                  <a:cubicBezTo>
                    <a:pt x="1426" y="4168"/>
                    <a:pt x="1188" y="3935"/>
                    <a:pt x="1182" y="3646"/>
                  </a:cubicBezTo>
                  <a:cubicBezTo>
                    <a:pt x="1181" y="3559"/>
                    <a:pt x="1198" y="3477"/>
                    <a:pt x="1237" y="3400"/>
                  </a:cubicBezTo>
                  <a:cubicBezTo>
                    <a:pt x="1269" y="3339"/>
                    <a:pt x="1266" y="3267"/>
                    <a:pt x="1234" y="3206"/>
                  </a:cubicBezTo>
                  <a:cubicBezTo>
                    <a:pt x="1200" y="3146"/>
                    <a:pt x="1140" y="3105"/>
                    <a:pt x="1072" y="3098"/>
                  </a:cubicBezTo>
                  <a:cubicBezTo>
                    <a:pt x="411" y="3004"/>
                    <a:pt x="465" y="2056"/>
                    <a:pt x="1134" y="2038"/>
                  </a:cubicBezTo>
                  <a:cubicBezTo>
                    <a:pt x="1203" y="2038"/>
                    <a:pt x="1266" y="2004"/>
                    <a:pt x="1307" y="1950"/>
                  </a:cubicBezTo>
                  <a:cubicBezTo>
                    <a:pt x="1347" y="1894"/>
                    <a:pt x="1357" y="1823"/>
                    <a:pt x="1335" y="1759"/>
                  </a:cubicBezTo>
                  <a:cubicBezTo>
                    <a:pt x="1310" y="1688"/>
                    <a:pt x="1301" y="1613"/>
                    <a:pt x="1309" y="1538"/>
                  </a:cubicBezTo>
                  <a:cubicBezTo>
                    <a:pt x="1313" y="1503"/>
                    <a:pt x="1320" y="1466"/>
                    <a:pt x="1329" y="1434"/>
                  </a:cubicBezTo>
                  <a:cubicBezTo>
                    <a:pt x="1357" y="1341"/>
                    <a:pt x="1306" y="1244"/>
                    <a:pt x="1215" y="1216"/>
                  </a:cubicBezTo>
                  <a:cubicBezTo>
                    <a:pt x="1198" y="1211"/>
                    <a:pt x="1181" y="1209"/>
                    <a:pt x="1164" y="1209"/>
                  </a:cubicBezTo>
                  <a:cubicBezTo>
                    <a:pt x="1090" y="1209"/>
                    <a:pt x="1021" y="1257"/>
                    <a:pt x="999" y="1331"/>
                  </a:cubicBezTo>
                  <a:cubicBezTo>
                    <a:pt x="979" y="1387"/>
                    <a:pt x="969" y="1446"/>
                    <a:pt x="963" y="1507"/>
                  </a:cubicBezTo>
                  <a:cubicBezTo>
                    <a:pt x="957" y="1575"/>
                    <a:pt x="957" y="1641"/>
                    <a:pt x="968" y="1707"/>
                  </a:cubicBezTo>
                  <a:cubicBezTo>
                    <a:pt x="75" y="1885"/>
                    <a:pt x="1" y="3126"/>
                    <a:pt x="866" y="3408"/>
                  </a:cubicBezTo>
                  <a:cubicBezTo>
                    <a:pt x="711" y="3951"/>
                    <a:pt x="1143" y="4516"/>
                    <a:pt x="1703" y="4516"/>
                  </a:cubicBezTo>
                  <a:cubicBezTo>
                    <a:pt x="1707" y="4516"/>
                    <a:pt x="1711" y="4516"/>
                    <a:pt x="1714" y="4516"/>
                  </a:cubicBezTo>
                  <a:lnTo>
                    <a:pt x="1720" y="4516"/>
                  </a:lnTo>
                  <a:cubicBezTo>
                    <a:pt x="1864" y="4516"/>
                    <a:pt x="2001" y="4479"/>
                    <a:pt x="2126" y="4415"/>
                  </a:cubicBezTo>
                  <a:lnTo>
                    <a:pt x="2126" y="4415"/>
                  </a:lnTo>
                  <a:cubicBezTo>
                    <a:pt x="2655" y="5333"/>
                    <a:pt x="2051" y="7460"/>
                    <a:pt x="1876" y="8232"/>
                  </a:cubicBezTo>
                  <a:cubicBezTo>
                    <a:pt x="1851" y="8332"/>
                    <a:pt x="1873" y="8435"/>
                    <a:pt x="1935" y="8518"/>
                  </a:cubicBezTo>
                  <a:cubicBezTo>
                    <a:pt x="1999" y="8601"/>
                    <a:pt x="2095" y="8646"/>
                    <a:pt x="2198" y="8646"/>
                  </a:cubicBezTo>
                  <a:lnTo>
                    <a:pt x="2736" y="8646"/>
                  </a:lnTo>
                  <a:cubicBezTo>
                    <a:pt x="2753" y="8698"/>
                    <a:pt x="2780" y="8746"/>
                    <a:pt x="2817" y="8786"/>
                  </a:cubicBezTo>
                  <a:cubicBezTo>
                    <a:pt x="2883" y="8859"/>
                    <a:pt x="2978" y="8902"/>
                    <a:pt x="3074" y="8902"/>
                  </a:cubicBezTo>
                  <a:lnTo>
                    <a:pt x="3944" y="8902"/>
                  </a:lnTo>
                  <a:cubicBezTo>
                    <a:pt x="4041" y="8902"/>
                    <a:pt x="4135" y="8859"/>
                    <a:pt x="4201" y="8786"/>
                  </a:cubicBezTo>
                  <a:cubicBezTo>
                    <a:pt x="4238" y="8746"/>
                    <a:pt x="4264" y="8698"/>
                    <a:pt x="4282" y="8646"/>
                  </a:cubicBezTo>
                  <a:lnTo>
                    <a:pt x="4830" y="8646"/>
                  </a:lnTo>
                  <a:cubicBezTo>
                    <a:pt x="4933" y="8646"/>
                    <a:pt x="5032" y="8599"/>
                    <a:pt x="5093" y="8518"/>
                  </a:cubicBezTo>
                  <a:cubicBezTo>
                    <a:pt x="5160" y="8432"/>
                    <a:pt x="5182" y="8327"/>
                    <a:pt x="5157" y="8227"/>
                  </a:cubicBezTo>
                  <a:cubicBezTo>
                    <a:pt x="4983" y="7462"/>
                    <a:pt x="4388" y="5367"/>
                    <a:pt x="4892" y="4441"/>
                  </a:cubicBezTo>
                  <a:lnTo>
                    <a:pt x="4892" y="4441"/>
                  </a:lnTo>
                  <a:cubicBezTo>
                    <a:pt x="4998" y="4487"/>
                    <a:pt x="5115" y="4513"/>
                    <a:pt x="5236" y="4513"/>
                  </a:cubicBezTo>
                  <a:lnTo>
                    <a:pt x="5240" y="4513"/>
                  </a:lnTo>
                  <a:cubicBezTo>
                    <a:pt x="5244" y="4513"/>
                    <a:pt x="5248" y="4513"/>
                    <a:pt x="5251" y="4513"/>
                  </a:cubicBezTo>
                  <a:cubicBezTo>
                    <a:pt x="5812" y="4513"/>
                    <a:pt x="6245" y="3947"/>
                    <a:pt x="6090" y="3405"/>
                  </a:cubicBezTo>
                  <a:cubicBezTo>
                    <a:pt x="6956" y="3121"/>
                    <a:pt x="6878" y="1884"/>
                    <a:pt x="5988" y="1703"/>
                  </a:cubicBezTo>
                  <a:cubicBezTo>
                    <a:pt x="5997" y="1637"/>
                    <a:pt x="6000" y="1571"/>
                    <a:pt x="5993" y="1503"/>
                  </a:cubicBezTo>
                  <a:cubicBezTo>
                    <a:pt x="5953" y="1090"/>
                    <a:pt x="5627" y="755"/>
                    <a:pt x="5214" y="711"/>
                  </a:cubicBezTo>
                  <a:cubicBezTo>
                    <a:pt x="5179" y="707"/>
                    <a:pt x="5145" y="705"/>
                    <a:pt x="5111" y="705"/>
                  </a:cubicBezTo>
                  <a:cubicBezTo>
                    <a:pt x="5061" y="705"/>
                    <a:pt x="5012" y="709"/>
                    <a:pt x="4964" y="718"/>
                  </a:cubicBezTo>
                  <a:cubicBezTo>
                    <a:pt x="4885" y="274"/>
                    <a:pt x="4490" y="1"/>
                    <a:pt x="4088" y="1"/>
                  </a:cubicBezTo>
                  <a:cubicBezTo>
                    <a:pt x="3872" y="1"/>
                    <a:pt x="3653" y="80"/>
                    <a:pt x="3480" y="254"/>
                  </a:cubicBezTo>
                  <a:cubicBezTo>
                    <a:pt x="3306" y="79"/>
                    <a:pt x="3087" y="0"/>
                    <a:pt x="287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00" name="Google Shape;400;p44"/>
            <p:cNvSpPr/>
            <p:nvPr/>
          </p:nvSpPr>
          <p:spPr>
            <a:xfrm>
              <a:off x="4250663" y="1737819"/>
              <a:ext cx="200879" cy="249434"/>
            </a:xfrm>
            <a:custGeom>
              <a:avLst/>
              <a:gdLst/>
              <a:ahLst/>
              <a:cxnLst/>
              <a:rect l="l" t="t" r="r" b="b"/>
              <a:pathLst>
                <a:path w="7062" h="8769" extrusionOk="0">
                  <a:moveTo>
                    <a:pt x="3242" y="4199"/>
                  </a:moveTo>
                  <a:cubicBezTo>
                    <a:pt x="3283" y="4309"/>
                    <a:pt x="3345" y="4410"/>
                    <a:pt x="3424" y="4497"/>
                  </a:cubicBezTo>
                  <a:cubicBezTo>
                    <a:pt x="3337" y="4567"/>
                    <a:pt x="3243" y="4622"/>
                    <a:pt x="3160" y="4622"/>
                  </a:cubicBezTo>
                  <a:cubicBezTo>
                    <a:pt x="3136" y="4622"/>
                    <a:pt x="3113" y="4617"/>
                    <a:pt x="3092" y="4607"/>
                  </a:cubicBezTo>
                  <a:cubicBezTo>
                    <a:pt x="2987" y="4557"/>
                    <a:pt x="2962" y="4403"/>
                    <a:pt x="2967" y="4249"/>
                  </a:cubicBezTo>
                  <a:cubicBezTo>
                    <a:pt x="3061" y="4247"/>
                    <a:pt x="3152" y="4230"/>
                    <a:pt x="3242" y="4199"/>
                  </a:cubicBezTo>
                  <a:close/>
                  <a:moveTo>
                    <a:pt x="4136" y="341"/>
                  </a:moveTo>
                  <a:cubicBezTo>
                    <a:pt x="4213" y="341"/>
                    <a:pt x="4291" y="358"/>
                    <a:pt x="4363" y="392"/>
                  </a:cubicBezTo>
                  <a:cubicBezTo>
                    <a:pt x="4525" y="470"/>
                    <a:pt x="4637" y="620"/>
                    <a:pt x="4663" y="796"/>
                  </a:cubicBezTo>
                  <a:cubicBezTo>
                    <a:pt x="4673" y="867"/>
                    <a:pt x="4717" y="927"/>
                    <a:pt x="4781" y="956"/>
                  </a:cubicBezTo>
                  <a:cubicBezTo>
                    <a:pt x="4809" y="970"/>
                    <a:pt x="4840" y="976"/>
                    <a:pt x="4871" y="976"/>
                  </a:cubicBezTo>
                  <a:cubicBezTo>
                    <a:pt x="4908" y="976"/>
                    <a:pt x="4945" y="967"/>
                    <a:pt x="4979" y="948"/>
                  </a:cubicBezTo>
                  <a:cubicBezTo>
                    <a:pt x="5062" y="897"/>
                    <a:pt x="5156" y="872"/>
                    <a:pt x="5250" y="872"/>
                  </a:cubicBezTo>
                  <a:cubicBezTo>
                    <a:pt x="5329" y="872"/>
                    <a:pt x="5407" y="889"/>
                    <a:pt x="5480" y="924"/>
                  </a:cubicBezTo>
                  <a:cubicBezTo>
                    <a:pt x="5608" y="984"/>
                    <a:pt x="5707" y="1093"/>
                    <a:pt x="5754" y="1227"/>
                  </a:cubicBezTo>
                  <a:cubicBezTo>
                    <a:pt x="5802" y="1361"/>
                    <a:pt x="5795" y="1506"/>
                    <a:pt x="5733" y="1632"/>
                  </a:cubicBezTo>
                  <a:lnTo>
                    <a:pt x="5730" y="1641"/>
                  </a:lnTo>
                  <a:cubicBezTo>
                    <a:pt x="5660" y="1771"/>
                    <a:pt x="5759" y="1941"/>
                    <a:pt x="5905" y="1947"/>
                  </a:cubicBezTo>
                  <a:cubicBezTo>
                    <a:pt x="5990" y="1953"/>
                    <a:pt x="6074" y="1979"/>
                    <a:pt x="6150" y="2026"/>
                  </a:cubicBezTo>
                  <a:cubicBezTo>
                    <a:pt x="6365" y="2159"/>
                    <a:pt x="6458" y="2425"/>
                    <a:pt x="6371" y="2660"/>
                  </a:cubicBezTo>
                  <a:cubicBezTo>
                    <a:pt x="6346" y="2732"/>
                    <a:pt x="6305" y="2794"/>
                    <a:pt x="6253" y="2846"/>
                  </a:cubicBezTo>
                  <a:cubicBezTo>
                    <a:pt x="6206" y="2896"/>
                    <a:pt x="6186" y="2964"/>
                    <a:pt x="6196" y="3033"/>
                  </a:cubicBezTo>
                  <a:cubicBezTo>
                    <a:pt x="6209" y="3099"/>
                    <a:pt x="6253" y="3158"/>
                    <a:pt x="6314" y="3187"/>
                  </a:cubicBezTo>
                  <a:cubicBezTo>
                    <a:pt x="6577" y="3323"/>
                    <a:pt x="6691" y="3640"/>
                    <a:pt x="6566" y="3905"/>
                  </a:cubicBezTo>
                  <a:cubicBezTo>
                    <a:pt x="6476" y="4096"/>
                    <a:pt x="6285" y="4209"/>
                    <a:pt x="6084" y="4209"/>
                  </a:cubicBezTo>
                  <a:cubicBezTo>
                    <a:pt x="6028" y="4209"/>
                    <a:pt x="5970" y="4200"/>
                    <a:pt x="5914" y="4181"/>
                  </a:cubicBezTo>
                  <a:cubicBezTo>
                    <a:pt x="5892" y="4173"/>
                    <a:pt x="5868" y="4170"/>
                    <a:pt x="5845" y="4170"/>
                  </a:cubicBezTo>
                  <a:cubicBezTo>
                    <a:pt x="5801" y="4170"/>
                    <a:pt x="5757" y="4183"/>
                    <a:pt x="5721" y="4210"/>
                  </a:cubicBezTo>
                  <a:cubicBezTo>
                    <a:pt x="5665" y="4250"/>
                    <a:pt x="5633" y="4315"/>
                    <a:pt x="5635" y="4385"/>
                  </a:cubicBezTo>
                  <a:cubicBezTo>
                    <a:pt x="5636" y="4469"/>
                    <a:pt x="5615" y="4551"/>
                    <a:pt x="5577" y="4629"/>
                  </a:cubicBezTo>
                  <a:cubicBezTo>
                    <a:pt x="5486" y="4815"/>
                    <a:pt x="5296" y="4923"/>
                    <a:pt x="5100" y="4923"/>
                  </a:cubicBezTo>
                  <a:cubicBezTo>
                    <a:pt x="5022" y="4923"/>
                    <a:pt x="4944" y="4906"/>
                    <a:pt x="4870" y="4870"/>
                  </a:cubicBezTo>
                  <a:cubicBezTo>
                    <a:pt x="4729" y="4801"/>
                    <a:pt x="4626" y="4675"/>
                    <a:pt x="4585" y="4522"/>
                  </a:cubicBezTo>
                  <a:cubicBezTo>
                    <a:pt x="4569" y="4462"/>
                    <a:pt x="4528" y="4412"/>
                    <a:pt x="4472" y="4385"/>
                  </a:cubicBezTo>
                  <a:cubicBezTo>
                    <a:pt x="4442" y="4371"/>
                    <a:pt x="4411" y="4364"/>
                    <a:pt x="4380" y="4364"/>
                  </a:cubicBezTo>
                  <a:cubicBezTo>
                    <a:pt x="4350" y="4364"/>
                    <a:pt x="4320" y="4370"/>
                    <a:pt x="4293" y="4382"/>
                  </a:cubicBezTo>
                  <a:cubicBezTo>
                    <a:pt x="4222" y="4415"/>
                    <a:pt x="4146" y="4431"/>
                    <a:pt x="4070" y="4431"/>
                  </a:cubicBezTo>
                  <a:cubicBezTo>
                    <a:pt x="3992" y="4431"/>
                    <a:pt x="3913" y="4414"/>
                    <a:pt x="3841" y="4381"/>
                  </a:cubicBezTo>
                  <a:cubicBezTo>
                    <a:pt x="3680" y="4305"/>
                    <a:pt x="3568" y="4153"/>
                    <a:pt x="3542" y="3977"/>
                  </a:cubicBezTo>
                  <a:cubicBezTo>
                    <a:pt x="3530" y="3908"/>
                    <a:pt x="3487" y="3846"/>
                    <a:pt x="3424" y="3817"/>
                  </a:cubicBezTo>
                  <a:cubicBezTo>
                    <a:pt x="3395" y="3804"/>
                    <a:pt x="3365" y="3797"/>
                    <a:pt x="3335" y="3797"/>
                  </a:cubicBezTo>
                  <a:cubicBezTo>
                    <a:pt x="3297" y="3797"/>
                    <a:pt x="3259" y="3807"/>
                    <a:pt x="3226" y="3827"/>
                  </a:cubicBezTo>
                  <a:cubicBezTo>
                    <a:pt x="3142" y="3877"/>
                    <a:pt x="3047" y="3901"/>
                    <a:pt x="2953" y="3901"/>
                  </a:cubicBezTo>
                  <a:cubicBezTo>
                    <a:pt x="2875" y="3901"/>
                    <a:pt x="2796" y="3884"/>
                    <a:pt x="2724" y="3850"/>
                  </a:cubicBezTo>
                  <a:cubicBezTo>
                    <a:pt x="2580" y="3783"/>
                    <a:pt x="2476" y="3655"/>
                    <a:pt x="2436" y="3501"/>
                  </a:cubicBezTo>
                  <a:cubicBezTo>
                    <a:pt x="2419" y="3440"/>
                    <a:pt x="2379" y="3390"/>
                    <a:pt x="2322" y="3364"/>
                  </a:cubicBezTo>
                  <a:cubicBezTo>
                    <a:pt x="2292" y="3349"/>
                    <a:pt x="2261" y="3343"/>
                    <a:pt x="2230" y="3343"/>
                  </a:cubicBezTo>
                  <a:cubicBezTo>
                    <a:pt x="2201" y="3343"/>
                    <a:pt x="2172" y="3349"/>
                    <a:pt x="2144" y="3361"/>
                  </a:cubicBezTo>
                  <a:cubicBezTo>
                    <a:pt x="2073" y="3394"/>
                    <a:pt x="1997" y="3410"/>
                    <a:pt x="1921" y="3410"/>
                  </a:cubicBezTo>
                  <a:cubicBezTo>
                    <a:pt x="1844" y="3410"/>
                    <a:pt x="1767" y="3393"/>
                    <a:pt x="1695" y="3359"/>
                  </a:cubicBezTo>
                  <a:cubicBezTo>
                    <a:pt x="1432" y="3236"/>
                    <a:pt x="1315" y="2923"/>
                    <a:pt x="1434" y="2658"/>
                  </a:cubicBezTo>
                  <a:cubicBezTo>
                    <a:pt x="1469" y="2579"/>
                    <a:pt x="1521" y="2513"/>
                    <a:pt x="1588" y="2460"/>
                  </a:cubicBezTo>
                  <a:cubicBezTo>
                    <a:pt x="1643" y="2417"/>
                    <a:pt x="1673" y="2351"/>
                    <a:pt x="1668" y="2281"/>
                  </a:cubicBezTo>
                  <a:cubicBezTo>
                    <a:pt x="1665" y="2213"/>
                    <a:pt x="1628" y="2151"/>
                    <a:pt x="1569" y="2115"/>
                  </a:cubicBezTo>
                  <a:cubicBezTo>
                    <a:pt x="1338" y="1970"/>
                    <a:pt x="1253" y="1678"/>
                    <a:pt x="1371" y="1434"/>
                  </a:cubicBezTo>
                  <a:cubicBezTo>
                    <a:pt x="1431" y="1306"/>
                    <a:pt x="1540" y="1208"/>
                    <a:pt x="1673" y="1161"/>
                  </a:cubicBezTo>
                  <a:cubicBezTo>
                    <a:pt x="1732" y="1139"/>
                    <a:pt x="1792" y="1129"/>
                    <a:pt x="1853" y="1129"/>
                  </a:cubicBezTo>
                  <a:cubicBezTo>
                    <a:pt x="1931" y="1129"/>
                    <a:pt x="2009" y="1146"/>
                    <a:pt x="2081" y="1181"/>
                  </a:cubicBezTo>
                  <a:cubicBezTo>
                    <a:pt x="2108" y="1195"/>
                    <a:pt x="2138" y="1202"/>
                    <a:pt x="2168" y="1202"/>
                  </a:cubicBezTo>
                  <a:cubicBezTo>
                    <a:pt x="2271" y="1202"/>
                    <a:pt x="2373" y="1123"/>
                    <a:pt x="2382" y="1014"/>
                  </a:cubicBezTo>
                  <a:cubicBezTo>
                    <a:pt x="2392" y="940"/>
                    <a:pt x="2416" y="868"/>
                    <a:pt x="2454" y="803"/>
                  </a:cubicBezTo>
                  <a:cubicBezTo>
                    <a:pt x="2552" y="639"/>
                    <a:pt x="2728" y="544"/>
                    <a:pt x="2911" y="544"/>
                  </a:cubicBezTo>
                  <a:cubicBezTo>
                    <a:pt x="2969" y="544"/>
                    <a:pt x="3027" y="553"/>
                    <a:pt x="3084" y="573"/>
                  </a:cubicBezTo>
                  <a:cubicBezTo>
                    <a:pt x="3168" y="602"/>
                    <a:pt x="3240" y="649"/>
                    <a:pt x="3300" y="712"/>
                  </a:cubicBezTo>
                  <a:cubicBezTo>
                    <a:pt x="3341" y="756"/>
                    <a:pt x="3399" y="779"/>
                    <a:pt x="3458" y="779"/>
                  </a:cubicBezTo>
                  <a:cubicBezTo>
                    <a:pt x="3469" y="779"/>
                    <a:pt x="3479" y="779"/>
                    <a:pt x="3490" y="777"/>
                  </a:cubicBezTo>
                  <a:cubicBezTo>
                    <a:pt x="3561" y="765"/>
                    <a:pt x="3619" y="720"/>
                    <a:pt x="3649" y="655"/>
                  </a:cubicBezTo>
                  <a:lnTo>
                    <a:pt x="3652" y="646"/>
                  </a:lnTo>
                  <a:cubicBezTo>
                    <a:pt x="3712" y="517"/>
                    <a:pt x="3821" y="420"/>
                    <a:pt x="3955" y="373"/>
                  </a:cubicBezTo>
                  <a:cubicBezTo>
                    <a:pt x="4014" y="352"/>
                    <a:pt x="4075" y="341"/>
                    <a:pt x="4136" y="341"/>
                  </a:cubicBezTo>
                  <a:close/>
                  <a:moveTo>
                    <a:pt x="2417" y="6021"/>
                  </a:moveTo>
                  <a:lnTo>
                    <a:pt x="2417" y="6021"/>
                  </a:lnTo>
                  <a:cubicBezTo>
                    <a:pt x="2366" y="6450"/>
                    <a:pt x="2226" y="7216"/>
                    <a:pt x="1844" y="8254"/>
                  </a:cubicBezTo>
                  <a:cubicBezTo>
                    <a:pt x="1838" y="8270"/>
                    <a:pt x="1826" y="8276"/>
                    <a:pt x="1822" y="8276"/>
                  </a:cubicBezTo>
                  <a:lnTo>
                    <a:pt x="1040" y="7904"/>
                  </a:lnTo>
                  <a:cubicBezTo>
                    <a:pt x="1037" y="7903"/>
                    <a:pt x="1034" y="7888"/>
                    <a:pt x="1043" y="7873"/>
                  </a:cubicBezTo>
                  <a:cubicBezTo>
                    <a:pt x="1606" y="6922"/>
                    <a:pt x="2114" y="6330"/>
                    <a:pt x="2417" y="6021"/>
                  </a:cubicBezTo>
                  <a:close/>
                  <a:moveTo>
                    <a:pt x="4130" y="0"/>
                  </a:moveTo>
                  <a:cubicBezTo>
                    <a:pt x="4030" y="0"/>
                    <a:pt x="3931" y="17"/>
                    <a:pt x="3834" y="51"/>
                  </a:cubicBezTo>
                  <a:cubicBezTo>
                    <a:pt x="3662" y="111"/>
                    <a:pt x="3519" y="220"/>
                    <a:pt x="3417" y="363"/>
                  </a:cubicBezTo>
                  <a:cubicBezTo>
                    <a:pt x="3349" y="315"/>
                    <a:pt x="3275" y="276"/>
                    <a:pt x="3195" y="249"/>
                  </a:cubicBezTo>
                  <a:cubicBezTo>
                    <a:pt x="3100" y="217"/>
                    <a:pt x="3003" y="201"/>
                    <a:pt x="2908" y="201"/>
                  </a:cubicBezTo>
                  <a:cubicBezTo>
                    <a:pt x="2604" y="201"/>
                    <a:pt x="2313" y="359"/>
                    <a:pt x="2151" y="631"/>
                  </a:cubicBezTo>
                  <a:cubicBezTo>
                    <a:pt x="2116" y="690"/>
                    <a:pt x="2088" y="751"/>
                    <a:pt x="2067" y="812"/>
                  </a:cubicBezTo>
                  <a:cubicBezTo>
                    <a:pt x="1995" y="793"/>
                    <a:pt x="1921" y="784"/>
                    <a:pt x="1847" y="784"/>
                  </a:cubicBezTo>
                  <a:cubicBezTo>
                    <a:pt x="1747" y="784"/>
                    <a:pt x="1648" y="801"/>
                    <a:pt x="1551" y="834"/>
                  </a:cubicBezTo>
                  <a:cubicBezTo>
                    <a:pt x="1331" y="914"/>
                    <a:pt x="1153" y="1074"/>
                    <a:pt x="1052" y="1286"/>
                  </a:cubicBezTo>
                  <a:cubicBezTo>
                    <a:pt x="884" y="1635"/>
                    <a:pt x="971" y="2047"/>
                    <a:pt x="1247" y="2304"/>
                  </a:cubicBezTo>
                  <a:cubicBezTo>
                    <a:pt x="1193" y="2367"/>
                    <a:pt x="1147" y="2439"/>
                    <a:pt x="1115" y="2514"/>
                  </a:cubicBezTo>
                  <a:cubicBezTo>
                    <a:pt x="918" y="2949"/>
                    <a:pt x="1110" y="3470"/>
                    <a:pt x="1544" y="3671"/>
                  </a:cubicBezTo>
                  <a:cubicBezTo>
                    <a:pt x="1663" y="3727"/>
                    <a:pt x="1790" y="3756"/>
                    <a:pt x="1918" y="3756"/>
                  </a:cubicBezTo>
                  <a:cubicBezTo>
                    <a:pt x="1930" y="3756"/>
                    <a:pt x="1942" y="3755"/>
                    <a:pt x="1954" y="3755"/>
                  </a:cubicBezTo>
                  <a:lnTo>
                    <a:pt x="1954" y="3755"/>
                  </a:lnTo>
                  <a:cubicBezTo>
                    <a:pt x="2038" y="4810"/>
                    <a:pt x="580" y="6471"/>
                    <a:pt x="93" y="7094"/>
                  </a:cubicBezTo>
                  <a:cubicBezTo>
                    <a:pt x="27" y="7174"/>
                    <a:pt x="1" y="7278"/>
                    <a:pt x="23" y="7379"/>
                  </a:cubicBezTo>
                  <a:cubicBezTo>
                    <a:pt x="45" y="7481"/>
                    <a:pt x="111" y="7565"/>
                    <a:pt x="205" y="7609"/>
                  </a:cubicBezTo>
                  <a:lnTo>
                    <a:pt x="690" y="7839"/>
                  </a:lnTo>
                  <a:cubicBezTo>
                    <a:pt x="683" y="7892"/>
                    <a:pt x="686" y="7947"/>
                    <a:pt x="703" y="7998"/>
                  </a:cubicBezTo>
                  <a:cubicBezTo>
                    <a:pt x="733" y="8094"/>
                    <a:pt x="799" y="8172"/>
                    <a:pt x="887" y="8213"/>
                  </a:cubicBezTo>
                  <a:lnTo>
                    <a:pt x="1670" y="8586"/>
                  </a:lnTo>
                  <a:cubicBezTo>
                    <a:pt x="1716" y="8609"/>
                    <a:pt x="1766" y="8619"/>
                    <a:pt x="1816" y="8619"/>
                  </a:cubicBezTo>
                  <a:cubicBezTo>
                    <a:pt x="1917" y="8619"/>
                    <a:pt x="2018" y="8576"/>
                    <a:pt x="2086" y="8501"/>
                  </a:cubicBezTo>
                  <a:lnTo>
                    <a:pt x="2582" y="8736"/>
                  </a:lnTo>
                  <a:cubicBezTo>
                    <a:pt x="2628" y="8757"/>
                    <a:pt x="2677" y="8769"/>
                    <a:pt x="2726" y="8769"/>
                  </a:cubicBezTo>
                  <a:cubicBezTo>
                    <a:pt x="2777" y="8769"/>
                    <a:pt x="2828" y="8756"/>
                    <a:pt x="2876" y="8732"/>
                  </a:cubicBezTo>
                  <a:cubicBezTo>
                    <a:pt x="2968" y="8686"/>
                    <a:pt x="3033" y="8599"/>
                    <a:pt x="3052" y="8498"/>
                  </a:cubicBezTo>
                  <a:cubicBezTo>
                    <a:pt x="3101" y="8248"/>
                    <a:pt x="3181" y="7861"/>
                    <a:pt x="3290" y="7428"/>
                  </a:cubicBezTo>
                  <a:cubicBezTo>
                    <a:pt x="3314" y="7334"/>
                    <a:pt x="3256" y="7240"/>
                    <a:pt x="3162" y="7218"/>
                  </a:cubicBezTo>
                  <a:cubicBezTo>
                    <a:pt x="3148" y="7214"/>
                    <a:pt x="3134" y="7212"/>
                    <a:pt x="3120" y="7212"/>
                  </a:cubicBezTo>
                  <a:cubicBezTo>
                    <a:pt x="3043" y="7212"/>
                    <a:pt x="2972" y="7266"/>
                    <a:pt x="2954" y="7344"/>
                  </a:cubicBezTo>
                  <a:cubicBezTo>
                    <a:pt x="2846" y="7775"/>
                    <a:pt x="2765" y="8163"/>
                    <a:pt x="2717" y="8416"/>
                  </a:cubicBezTo>
                  <a:lnTo>
                    <a:pt x="2233" y="8186"/>
                  </a:lnTo>
                  <a:cubicBezTo>
                    <a:pt x="2623" y="7080"/>
                    <a:pt x="2740" y="6289"/>
                    <a:pt x="2776" y="5907"/>
                  </a:cubicBezTo>
                  <a:cubicBezTo>
                    <a:pt x="2786" y="5779"/>
                    <a:pt x="2721" y="5661"/>
                    <a:pt x="2611" y="5608"/>
                  </a:cubicBezTo>
                  <a:cubicBezTo>
                    <a:pt x="2571" y="5589"/>
                    <a:pt x="2528" y="5580"/>
                    <a:pt x="2486" y="5580"/>
                  </a:cubicBezTo>
                  <a:cubicBezTo>
                    <a:pt x="2411" y="5580"/>
                    <a:pt x="2336" y="5610"/>
                    <a:pt x="2277" y="5667"/>
                  </a:cubicBezTo>
                  <a:cubicBezTo>
                    <a:pt x="2000" y="5936"/>
                    <a:pt x="1456" y="6525"/>
                    <a:pt x="844" y="7526"/>
                  </a:cubicBezTo>
                  <a:lnTo>
                    <a:pt x="373" y="7303"/>
                  </a:lnTo>
                  <a:cubicBezTo>
                    <a:pt x="749" y="6847"/>
                    <a:pt x="1640" y="5735"/>
                    <a:pt x="2034" y="4907"/>
                  </a:cubicBezTo>
                  <a:cubicBezTo>
                    <a:pt x="2211" y="4529"/>
                    <a:pt x="2283" y="4212"/>
                    <a:pt x="2300" y="3959"/>
                  </a:cubicBezTo>
                  <a:cubicBezTo>
                    <a:pt x="2374" y="4041"/>
                    <a:pt x="2467" y="4111"/>
                    <a:pt x="2571" y="4160"/>
                  </a:cubicBezTo>
                  <a:lnTo>
                    <a:pt x="2621" y="4183"/>
                  </a:lnTo>
                  <a:cubicBezTo>
                    <a:pt x="2599" y="4559"/>
                    <a:pt x="2705" y="4807"/>
                    <a:pt x="2940" y="4917"/>
                  </a:cubicBezTo>
                  <a:cubicBezTo>
                    <a:pt x="3012" y="4951"/>
                    <a:pt x="3084" y="4967"/>
                    <a:pt x="3159" y="4967"/>
                  </a:cubicBezTo>
                  <a:cubicBezTo>
                    <a:pt x="3331" y="4967"/>
                    <a:pt x="3518" y="4878"/>
                    <a:pt x="3711" y="4701"/>
                  </a:cubicBezTo>
                  <a:cubicBezTo>
                    <a:pt x="3825" y="4752"/>
                    <a:pt x="3946" y="4777"/>
                    <a:pt x="4068" y="4777"/>
                  </a:cubicBezTo>
                  <a:cubicBezTo>
                    <a:pt x="4087" y="4777"/>
                    <a:pt x="4106" y="4776"/>
                    <a:pt x="4125" y="4775"/>
                  </a:cubicBezTo>
                  <a:lnTo>
                    <a:pt x="4125" y="4775"/>
                  </a:lnTo>
                  <a:cubicBezTo>
                    <a:pt x="3932" y="4947"/>
                    <a:pt x="3713" y="5210"/>
                    <a:pt x="3522" y="5614"/>
                  </a:cubicBezTo>
                  <a:cubicBezTo>
                    <a:pt x="3403" y="5864"/>
                    <a:pt x="3284" y="6187"/>
                    <a:pt x="3167" y="6572"/>
                  </a:cubicBezTo>
                  <a:cubicBezTo>
                    <a:pt x="3139" y="6665"/>
                    <a:pt x="3190" y="6761"/>
                    <a:pt x="3283" y="6790"/>
                  </a:cubicBezTo>
                  <a:cubicBezTo>
                    <a:pt x="3300" y="6795"/>
                    <a:pt x="3317" y="6798"/>
                    <a:pt x="3333" y="6798"/>
                  </a:cubicBezTo>
                  <a:cubicBezTo>
                    <a:pt x="3407" y="6798"/>
                    <a:pt x="3476" y="6750"/>
                    <a:pt x="3499" y="6674"/>
                  </a:cubicBezTo>
                  <a:cubicBezTo>
                    <a:pt x="3612" y="6303"/>
                    <a:pt x="3725" y="5996"/>
                    <a:pt x="3837" y="5763"/>
                  </a:cubicBezTo>
                  <a:cubicBezTo>
                    <a:pt x="4035" y="5345"/>
                    <a:pt x="4260" y="5103"/>
                    <a:pt x="4438" y="4964"/>
                  </a:cubicBezTo>
                  <a:cubicBezTo>
                    <a:pt x="4515" y="5054"/>
                    <a:pt x="4609" y="5125"/>
                    <a:pt x="4717" y="5178"/>
                  </a:cubicBezTo>
                  <a:cubicBezTo>
                    <a:pt x="4838" y="5236"/>
                    <a:pt x="4967" y="5264"/>
                    <a:pt x="5095" y="5264"/>
                  </a:cubicBezTo>
                  <a:cubicBezTo>
                    <a:pt x="5417" y="5264"/>
                    <a:pt x="5733" y="5088"/>
                    <a:pt x="5886" y="4779"/>
                  </a:cubicBezTo>
                  <a:cubicBezTo>
                    <a:pt x="5923" y="4706"/>
                    <a:pt x="5951" y="4625"/>
                    <a:pt x="5965" y="4544"/>
                  </a:cubicBezTo>
                  <a:cubicBezTo>
                    <a:pt x="6005" y="4550"/>
                    <a:pt x="6045" y="4552"/>
                    <a:pt x="6085" y="4552"/>
                  </a:cubicBezTo>
                  <a:cubicBezTo>
                    <a:pt x="6415" y="4552"/>
                    <a:pt x="6728" y="4365"/>
                    <a:pt x="6878" y="4050"/>
                  </a:cubicBezTo>
                  <a:cubicBezTo>
                    <a:pt x="7062" y="3667"/>
                    <a:pt x="6937" y="3211"/>
                    <a:pt x="6603" y="2968"/>
                  </a:cubicBezTo>
                  <a:cubicBezTo>
                    <a:pt x="6640" y="2913"/>
                    <a:pt x="6669" y="2852"/>
                    <a:pt x="6693" y="2788"/>
                  </a:cubicBezTo>
                  <a:cubicBezTo>
                    <a:pt x="6872" y="2317"/>
                    <a:pt x="6585" y="1765"/>
                    <a:pt x="6099" y="1638"/>
                  </a:cubicBezTo>
                  <a:cubicBezTo>
                    <a:pt x="6145" y="1468"/>
                    <a:pt x="6137" y="1287"/>
                    <a:pt x="6077" y="1117"/>
                  </a:cubicBezTo>
                  <a:cubicBezTo>
                    <a:pt x="5998" y="896"/>
                    <a:pt x="5839" y="717"/>
                    <a:pt x="5624" y="617"/>
                  </a:cubicBezTo>
                  <a:cubicBezTo>
                    <a:pt x="5505" y="559"/>
                    <a:pt x="5376" y="531"/>
                    <a:pt x="5247" y="531"/>
                  </a:cubicBezTo>
                  <a:cubicBezTo>
                    <a:pt x="5149" y="531"/>
                    <a:pt x="5051" y="548"/>
                    <a:pt x="4957" y="580"/>
                  </a:cubicBezTo>
                  <a:cubicBezTo>
                    <a:pt x="4879" y="364"/>
                    <a:pt x="4717" y="185"/>
                    <a:pt x="4506" y="85"/>
                  </a:cubicBezTo>
                  <a:cubicBezTo>
                    <a:pt x="4386" y="28"/>
                    <a:pt x="4258" y="0"/>
                    <a:pt x="41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401" name="Google Shape;401;p44"/>
          <p:cNvGrpSpPr/>
          <p:nvPr/>
        </p:nvGrpSpPr>
        <p:grpSpPr>
          <a:xfrm>
            <a:off x="2265840" y="1655441"/>
            <a:ext cx="657411" cy="335325"/>
            <a:chOff x="3444532" y="1731078"/>
            <a:chExt cx="346261" cy="176274"/>
          </a:xfrm>
        </p:grpSpPr>
        <p:sp>
          <p:nvSpPr>
            <p:cNvPr id="402" name="Google Shape;402;p44"/>
            <p:cNvSpPr/>
            <p:nvPr/>
          </p:nvSpPr>
          <p:spPr>
            <a:xfrm>
              <a:off x="3523751" y="1758897"/>
              <a:ext cx="60275" cy="21021"/>
            </a:xfrm>
            <a:custGeom>
              <a:avLst/>
              <a:gdLst/>
              <a:ahLst/>
              <a:cxnLst/>
              <a:rect l="l" t="t" r="r" b="b"/>
              <a:pathLst>
                <a:path w="2119" h="739" extrusionOk="0">
                  <a:moveTo>
                    <a:pt x="811" y="1"/>
                  </a:moveTo>
                  <a:cubicBezTo>
                    <a:pt x="581" y="1"/>
                    <a:pt x="350" y="41"/>
                    <a:pt x="134" y="124"/>
                  </a:cubicBezTo>
                  <a:cubicBezTo>
                    <a:pt x="44" y="158"/>
                    <a:pt x="0" y="258"/>
                    <a:pt x="36" y="348"/>
                  </a:cubicBezTo>
                  <a:cubicBezTo>
                    <a:pt x="62" y="417"/>
                    <a:pt x="127" y="459"/>
                    <a:pt x="197" y="459"/>
                  </a:cubicBezTo>
                  <a:cubicBezTo>
                    <a:pt x="218" y="459"/>
                    <a:pt x="239" y="455"/>
                    <a:pt x="259" y="448"/>
                  </a:cubicBezTo>
                  <a:cubicBezTo>
                    <a:pt x="432" y="381"/>
                    <a:pt x="619" y="349"/>
                    <a:pt x="807" y="349"/>
                  </a:cubicBezTo>
                  <a:cubicBezTo>
                    <a:pt x="1171" y="349"/>
                    <a:pt x="1538" y="470"/>
                    <a:pt x="1816" y="699"/>
                  </a:cubicBezTo>
                  <a:cubicBezTo>
                    <a:pt x="1848" y="725"/>
                    <a:pt x="1887" y="738"/>
                    <a:pt x="1926" y="738"/>
                  </a:cubicBezTo>
                  <a:cubicBezTo>
                    <a:pt x="1976" y="738"/>
                    <a:pt x="2026" y="717"/>
                    <a:pt x="2060" y="675"/>
                  </a:cubicBezTo>
                  <a:cubicBezTo>
                    <a:pt x="2118" y="599"/>
                    <a:pt x="2108" y="492"/>
                    <a:pt x="2035" y="430"/>
                  </a:cubicBezTo>
                  <a:cubicBezTo>
                    <a:pt x="1692" y="149"/>
                    <a:pt x="1251" y="1"/>
                    <a:pt x="8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03" name="Google Shape;403;p44"/>
            <p:cNvSpPr/>
            <p:nvPr/>
          </p:nvSpPr>
          <p:spPr>
            <a:xfrm>
              <a:off x="3444532" y="1731078"/>
              <a:ext cx="346261" cy="176274"/>
            </a:xfrm>
            <a:custGeom>
              <a:avLst/>
              <a:gdLst/>
              <a:ahLst/>
              <a:cxnLst/>
              <a:rect l="l" t="t" r="r" b="b"/>
              <a:pathLst>
                <a:path w="12173" h="6197" extrusionOk="0">
                  <a:moveTo>
                    <a:pt x="6446" y="345"/>
                  </a:moveTo>
                  <a:cubicBezTo>
                    <a:pt x="6860" y="345"/>
                    <a:pt x="7410" y="571"/>
                    <a:pt x="7687" y="861"/>
                  </a:cubicBezTo>
                  <a:cubicBezTo>
                    <a:pt x="7902" y="1085"/>
                    <a:pt x="8027" y="1426"/>
                    <a:pt x="8035" y="1815"/>
                  </a:cubicBezTo>
                  <a:cubicBezTo>
                    <a:pt x="8049" y="2281"/>
                    <a:pt x="7881" y="2748"/>
                    <a:pt x="7592" y="3070"/>
                  </a:cubicBezTo>
                  <a:lnTo>
                    <a:pt x="5576" y="3070"/>
                  </a:lnTo>
                  <a:cubicBezTo>
                    <a:pt x="5815" y="2709"/>
                    <a:pt x="5941" y="2260"/>
                    <a:pt x="5931" y="1805"/>
                  </a:cubicBezTo>
                  <a:cubicBezTo>
                    <a:pt x="5926" y="1640"/>
                    <a:pt x="5904" y="1481"/>
                    <a:pt x="5866" y="1334"/>
                  </a:cubicBezTo>
                  <a:cubicBezTo>
                    <a:pt x="5923" y="1328"/>
                    <a:pt x="5981" y="1325"/>
                    <a:pt x="6039" y="1325"/>
                  </a:cubicBezTo>
                  <a:cubicBezTo>
                    <a:pt x="6405" y="1325"/>
                    <a:pt x="6774" y="1448"/>
                    <a:pt x="7049" y="1674"/>
                  </a:cubicBezTo>
                  <a:cubicBezTo>
                    <a:pt x="7081" y="1701"/>
                    <a:pt x="7120" y="1714"/>
                    <a:pt x="7159" y="1714"/>
                  </a:cubicBezTo>
                  <a:cubicBezTo>
                    <a:pt x="7209" y="1714"/>
                    <a:pt x="7259" y="1692"/>
                    <a:pt x="7293" y="1650"/>
                  </a:cubicBezTo>
                  <a:cubicBezTo>
                    <a:pt x="7355" y="1577"/>
                    <a:pt x="7343" y="1467"/>
                    <a:pt x="7270" y="1406"/>
                  </a:cubicBezTo>
                  <a:cubicBezTo>
                    <a:pt x="6929" y="1127"/>
                    <a:pt x="6495" y="977"/>
                    <a:pt x="6053" y="977"/>
                  </a:cubicBezTo>
                  <a:cubicBezTo>
                    <a:pt x="5951" y="977"/>
                    <a:pt x="5849" y="985"/>
                    <a:pt x="5747" y="1001"/>
                  </a:cubicBezTo>
                  <a:cubicBezTo>
                    <a:pt x="5697" y="898"/>
                    <a:pt x="5638" y="804"/>
                    <a:pt x="5571" y="717"/>
                  </a:cubicBezTo>
                  <a:cubicBezTo>
                    <a:pt x="5853" y="492"/>
                    <a:pt x="6161" y="353"/>
                    <a:pt x="6411" y="345"/>
                  </a:cubicBezTo>
                  <a:cubicBezTo>
                    <a:pt x="6423" y="345"/>
                    <a:pt x="6434" y="345"/>
                    <a:pt x="6446" y="345"/>
                  </a:cubicBezTo>
                  <a:close/>
                  <a:moveTo>
                    <a:pt x="3996" y="345"/>
                  </a:moveTo>
                  <a:cubicBezTo>
                    <a:pt x="4410" y="345"/>
                    <a:pt x="4958" y="571"/>
                    <a:pt x="5235" y="861"/>
                  </a:cubicBezTo>
                  <a:cubicBezTo>
                    <a:pt x="5450" y="1085"/>
                    <a:pt x="5575" y="1426"/>
                    <a:pt x="5585" y="1815"/>
                  </a:cubicBezTo>
                  <a:cubicBezTo>
                    <a:pt x="5596" y="2275"/>
                    <a:pt x="5432" y="2744"/>
                    <a:pt x="5146" y="3066"/>
                  </a:cubicBezTo>
                  <a:cubicBezTo>
                    <a:pt x="5144" y="3067"/>
                    <a:pt x="5144" y="3069"/>
                    <a:pt x="5143" y="3072"/>
                  </a:cubicBezTo>
                  <a:lnTo>
                    <a:pt x="1652" y="3072"/>
                  </a:lnTo>
                  <a:cubicBezTo>
                    <a:pt x="1520" y="2757"/>
                    <a:pt x="1554" y="2381"/>
                    <a:pt x="1743" y="2127"/>
                  </a:cubicBezTo>
                  <a:cubicBezTo>
                    <a:pt x="1843" y="1993"/>
                    <a:pt x="1977" y="1884"/>
                    <a:pt x="2120" y="1768"/>
                  </a:cubicBezTo>
                  <a:cubicBezTo>
                    <a:pt x="2230" y="1680"/>
                    <a:pt x="2344" y="1589"/>
                    <a:pt x="2446" y="1480"/>
                  </a:cubicBezTo>
                  <a:cubicBezTo>
                    <a:pt x="2593" y="1324"/>
                    <a:pt x="2704" y="1148"/>
                    <a:pt x="2838" y="988"/>
                  </a:cubicBezTo>
                  <a:cubicBezTo>
                    <a:pt x="3095" y="686"/>
                    <a:pt x="3557" y="357"/>
                    <a:pt x="3961" y="345"/>
                  </a:cubicBezTo>
                  <a:cubicBezTo>
                    <a:pt x="3973" y="345"/>
                    <a:pt x="3984" y="345"/>
                    <a:pt x="3996" y="345"/>
                  </a:cubicBezTo>
                  <a:close/>
                  <a:moveTo>
                    <a:pt x="1545" y="3419"/>
                  </a:moveTo>
                  <a:lnTo>
                    <a:pt x="1435" y="3765"/>
                  </a:lnTo>
                  <a:lnTo>
                    <a:pt x="691" y="3765"/>
                  </a:lnTo>
                  <a:cubicBezTo>
                    <a:pt x="462" y="3758"/>
                    <a:pt x="462" y="3426"/>
                    <a:pt x="691" y="3419"/>
                  </a:cubicBezTo>
                  <a:close/>
                  <a:moveTo>
                    <a:pt x="3019" y="3419"/>
                  </a:moveTo>
                  <a:lnTo>
                    <a:pt x="2909" y="3765"/>
                  </a:lnTo>
                  <a:lnTo>
                    <a:pt x="1799" y="3765"/>
                  </a:lnTo>
                  <a:lnTo>
                    <a:pt x="1909" y="3419"/>
                  </a:lnTo>
                  <a:close/>
                  <a:moveTo>
                    <a:pt x="4492" y="3419"/>
                  </a:moveTo>
                  <a:lnTo>
                    <a:pt x="4382" y="3765"/>
                  </a:lnTo>
                  <a:lnTo>
                    <a:pt x="3272" y="3765"/>
                  </a:lnTo>
                  <a:lnTo>
                    <a:pt x="3382" y="3419"/>
                  </a:lnTo>
                  <a:close/>
                  <a:moveTo>
                    <a:pt x="5967" y="3419"/>
                  </a:moveTo>
                  <a:lnTo>
                    <a:pt x="5857" y="3765"/>
                  </a:lnTo>
                  <a:lnTo>
                    <a:pt x="4748" y="3765"/>
                  </a:lnTo>
                  <a:lnTo>
                    <a:pt x="4858" y="3419"/>
                  </a:lnTo>
                  <a:close/>
                  <a:moveTo>
                    <a:pt x="7440" y="3419"/>
                  </a:moveTo>
                  <a:lnTo>
                    <a:pt x="7330" y="3765"/>
                  </a:lnTo>
                  <a:lnTo>
                    <a:pt x="6220" y="3765"/>
                  </a:lnTo>
                  <a:lnTo>
                    <a:pt x="6330" y="3419"/>
                  </a:lnTo>
                  <a:close/>
                  <a:moveTo>
                    <a:pt x="8914" y="3419"/>
                  </a:moveTo>
                  <a:lnTo>
                    <a:pt x="8804" y="3765"/>
                  </a:lnTo>
                  <a:lnTo>
                    <a:pt x="7694" y="3765"/>
                  </a:lnTo>
                  <a:lnTo>
                    <a:pt x="7805" y="3419"/>
                  </a:lnTo>
                  <a:close/>
                  <a:moveTo>
                    <a:pt x="10387" y="3419"/>
                  </a:moveTo>
                  <a:lnTo>
                    <a:pt x="10277" y="3765"/>
                  </a:lnTo>
                  <a:lnTo>
                    <a:pt x="9167" y="3765"/>
                  </a:lnTo>
                  <a:lnTo>
                    <a:pt x="9277" y="3419"/>
                  </a:lnTo>
                  <a:close/>
                  <a:moveTo>
                    <a:pt x="11485" y="3419"/>
                  </a:moveTo>
                  <a:cubicBezTo>
                    <a:pt x="11714" y="3426"/>
                    <a:pt x="11714" y="3758"/>
                    <a:pt x="11485" y="3765"/>
                  </a:cubicBezTo>
                  <a:lnTo>
                    <a:pt x="10641" y="3765"/>
                  </a:lnTo>
                  <a:lnTo>
                    <a:pt x="10752" y="3419"/>
                  </a:lnTo>
                  <a:close/>
                  <a:moveTo>
                    <a:pt x="8926" y="0"/>
                  </a:moveTo>
                  <a:cubicBezTo>
                    <a:pt x="8910" y="0"/>
                    <a:pt x="8894" y="1"/>
                    <a:pt x="8878" y="1"/>
                  </a:cubicBezTo>
                  <a:cubicBezTo>
                    <a:pt x="8540" y="12"/>
                    <a:pt x="8138" y="192"/>
                    <a:pt x="7789" y="486"/>
                  </a:cubicBezTo>
                  <a:cubicBezTo>
                    <a:pt x="7428" y="197"/>
                    <a:pt x="6894" y="1"/>
                    <a:pt x="6450" y="1"/>
                  </a:cubicBezTo>
                  <a:cubicBezTo>
                    <a:pt x="6434" y="1"/>
                    <a:pt x="6418" y="1"/>
                    <a:pt x="6403" y="1"/>
                  </a:cubicBezTo>
                  <a:cubicBezTo>
                    <a:pt x="5953" y="16"/>
                    <a:pt x="5543" y="297"/>
                    <a:pt x="5324" y="476"/>
                  </a:cubicBezTo>
                  <a:cubicBezTo>
                    <a:pt x="4966" y="192"/>
                    <a:pt x="4439" y="1"/>
                    <a:pt x="3998" y="1"/>
                  </a:cubicBezTo>
                  <a:cubicBezTo>
                    <a:pt x="3981" y="1"/>
                    <a:pt x="3965" y="1"/>
                    <a:pt x="3949" y="1"/>
                  </a:cubicBezTo>
                  <a:cubicBezTo>
                    <a:pt x="3439" y="17"/>
                    <a:pt x="2891" y="395"/>
                    <a:pt x="2575" y="766"/>
                  </a:cubicBezTo>
                  <a:cubicBezTo>
                    <a:pt x="2513" y="836"/>
                    <a:pt x="2458" y="913"/>
                    <a:pt x="2403" y="983"/>
                  </a:cubicBezTo>
                  <a:cubicBezTo>
                    <a:pt x="2333" y="1077"/>
                    <a:pt x="2266" y="1164"/>
                    <a:pt x="2193" y="1243"/>
                  </a:cubicBezTo>
                  <a:cubicBezTo>
                    <a:pt x="1965" y="1480"/>
                    <a:pt x="1668" y="1645"/>
                    <a:pt x="1464" y="1921"/>
                  </a:cubicBezTo>
                  <a:cubicBezTo>
                    <a:pt x="1227" y="2240"/>
                    <a:pt x="1163" y="2676"/>
                    <a:pt x="1282" y="3073"/>
                  </a:cubicBezTo>
                  <a:lnTo>
                    <a:pt x="689" y="3073"/>
                  </a:lnTo>
                  <a:cubicBezTo>
                    <a:pt x="0" y="3098"/>
                    <a:pt x="0" y="4087"/>
                    <a:pt x="689" y="4112"/>
                  </a:cubicBezTo>
                  <a:lnTo>
                    <a:pt x="700" y="4112"/>
                  </a:lnTo>
                  <a:lnTo>
                    <a:pt x="838" y="4452"/>
                  </a:lnTo>
                  <a:cubicBezTo>
                    <a:pt x="961" y="4753"/>
                    <a:pt x="1133" y="5029"/>
                    <a:pt x="1352" y="5272"/>
                  </a:cubicBezTo>
                  <a:cubicBezTo>
                    <a:pt x="1387" y="5310"/>
                    <a:pt x="1434" y="5330"/>
                    <a:pt x="1481" y="5330"/>
                  </a:cubicBezTo>
                  <a:cubicBezTo>
                    <a:pt x="1523" y="5330"/>
                    <a:pt x="1564" y="5315"/>
                    <a:pt x="1596" y="5285"/>
                  </a:cubicBezTo>
                  <a:cubicBezTo>
                    <a:pt x="1668" y="5221"/>
                    <a:pt x="1674" y="5110"/>
                    <a:pt x="1609" y="5040"/>
                  </a:cubicBezTo>
                  <a:cubicBezTo>
                    <a:pt x="1418" y="4830"/>
                    <a:pt x="1267" y="4589"/>
                    <a:pt x="1160" y="4324"/>
                  </a:cubicBezTo>
                  <a:lnTo>
                    <a:pt x="1074" y="4114"/>
                  </a:lnTo>
                  <a:lnTo>
                    <a:pt x="11099" y="4114"/>
                  </a:lnTo>
                  <a:lnTo>
                    <a:pt x="11015" y="4324"/>
                  </a:lnTo>
                  <a:cubicBezTo>
                    <a:pt x="10636" y="5250"/>
                    <a:pt x="9746" y="5848"/>
                    <a:pt x="8745" y="5848"/>
                  </a:cubicBezTo>
                  <a:lnTo>
                    <a:pt x="3431" y="5848"/>
                  </a:lnTo>
                  <a:cubicBezTo>
                    <a:pt x="3001" y="5848"/>
                    <a:pt x="2580" y="5736"/>
                    <a:pt x="2208" y="5522"/>
                  </a:cubicBezTo>
                  <a:cubicBezTo>
                    <a:pt x="2181" y="5506"/>
                    <a:pt x="2151" y="5498"/>
                    <a:pt x="2122" y="5498"/>
                  </a:cubicBezTo>
                  <a:cubicBezTo>
                    <a:pt x="2062" y="5498"/>
                    <a:pt x="2004" y="5530"/>
                    <a:pt x="1971" y="5587"/>
                  </a:cubicBezTo>
                  <a:cubicBezTo>
                    <a:pt x="1924" y="5669"/>
                    <a:pt x="1953" y="5775"/>
                    <a:pt x="2036" y="5823"/>
                  </a:cubicBezTo>
                  <a:cubicBezTo>
                    <a:pt x="2460" y="6067"/>
                    <a:pt x="2941" y="6197"/>
                    <a:pt x="3431" y="6197"/>
                  </a:cubicBezTo>
                  <a:lnTo>
                    <a:pt x="8745" y="6197"/>
                  </a:lnTo>
                  <a:cubicBezTo>
                    <a:pt x="9887" y="6197"/>
                    <a:pt x="10905" y="5513"/>
                    <a:pt x="11335" y="4456"/>
                  </a:cubicBezTo>
                  <a:lnTo>
                    <a:pt x="11473" y="4117"/>
                  </a:lnTo>
                  <a:lnTo>
                    <a:pt x="11485" y="4117"/>
                  </a:lnTo>
                  <a:cubicBezTo>
                    <a:pt x="12173" y="4086"/>
                    <a:pt x="12173" y="3097"/>
                    <a:pt x="11485" y="3070"/>
                  </a:cubicBezTo>
                  <a:lnTo>
                    <a:pt x="10505" y="3070"/>
                  </a:lnTo>
                  <a:cubicBezTo>
                    <a:pt x="10855" y="2546"/>
                    <a:pt x="10962" y="1799"/>
                    <a:pt x="10755" y="1195"/>
                  </a:cubicBezTo>
                  <a:cubicBezTo>
                    <a:pt x="10730" y="1123"/>
                    <a:pt x="10663" y="1077"/>
                    <a:pt x="10590" y="1077"/>
                  </a:cubicBezTo>
                  <a:cubicBezTo>
                    <a:pt x="10572" y="1077"/>
                    <a:pt x="10553" y="1080"/>
                    <a:pt x="10534" y="1086"/>
                  </a:cubicBezTo>
                  <a:cubicBezTo>
                    <a:pt x="10444" y="1118"/>
                    <a:pt x="10394" y="1215"/>
                    <a:pt x="10427" y="1306"/>
                  </a:cubicBezTo>
                  <a:cubicBezTo>
                    <a:pt x="10480" y="1464"/>
                    <a:pt x="10509" y="1634"/>
                    <a:pt x="10512" y="1814"/>
                  </a:cubicBezTo>
                  <a:cubicBezTo>
                    <a:pt x="10525" y="2281"/>
                    <a:pt x="10358" y="2748"/>
                    <a:pt x="10068" y="3070"/>
                  </a:cubicBezTo>
                  <a:lnTo>
                    <a:pt x="8028" y="3070"/>
                  </a:lnTo>
                  <a:cubicBezTo>
                    <a:pt x="8350" y="2584"/>
                    <a:pt x="8469" y="1914"/>
                    <a:pt x="8321" y="1339"/>
                  </a:cubicBezTo>
                  <a:cubicBezTo>
                    <a:pt x="8387" y="1330"/>
                    <a:pt x="8454" y="1326"/>
                    <a:pt x="8521" y="1326"/>
                  </a:cubicBezTo>
                  <a:cubicBezTo>
                    <a:pt x="8886" y="1326"/>
                    <a:pt x="9251" y="1450"/>
                    <a:pt x="9526" y="1677"/>
                  </a:cubicBezTo>
                  <a:cubicBezTo>
                    <a:pt x="9558" y="1703"/>
                    <a:pt x="9597" y="1716"/>
                    <a:pt x="9636" y="1716"/>
                  </a:cubicBezTo>
                  <a:cubicBezTo>
                    <a:pt x="9686" y="1716"/>
                    <a:pt x="9736" y="1695"/>
                    <a:pt x="9770" y="1653"/>
                  </a:cubicBezTo>
                  <a:cubicBezTo>
                    <a:pt x="9832" y="1580"/>
                    <a:pt x="9820" y="1470"/>
                    <a:pt x="9746" y="1408"/>
                  </a:cubicBezTo>
                  <a:cubicBezTo>
                    <a:pt x="9409" y="1131"/>
                    <a:pt x="8964" y="980"/>
                    <a:pt x="8519" y="980"/>
                  </a:cubicBezTo>
                  <a:cubicBezTo>
                    <a:pt x="8413" y="980"/>
                    <a:pt x="8306" y="989"/>
                    <a:pt x="8202" y="1007"/>
                  </a:cubicBezTo>
                  <a:cubicBezTo>
                    <a:pt x="8153" y="907"/>
                    <a:pt x="8099" y="816"/>
                    <a:pt x="8033" y="732"/>
                  </a:cubicBezTo>
                  <a:cubicBezTo>
                    <a:pt x="8271" y="538"/>
                    <a:pt x="8594" y="356"/>
                    <a:pt x="8888" y="347"/>
                  </a:cubicBezTo>
                  <a:cubicBezTo>
                    <a:pt x="8900" y="346"/>
                    <a:pt x="8912" y="346"/>
                    <a:pt x="8925" y="346"/>
                  </a:cubicBezTo>
                  <a:cubicBezTo>
                    <a:pt x="9273" y="346"/>
                    <a:pt x="9719" y="504"/>
                    <a:pt x="10024" y="738"/>
                  </a:cubicBezTo>
                  <a:cubicBezTo>
                    <a:pt x="10055" y="762"/>
                    <a:pt x="10092" y="774"/>
                    <a:pt x="10129" y="774"/>
                  </a:cubicBezTo>
                  <a:cubicBezTo>
                    <a:pt x="10182" y="774"/>
                    <a:pt x="10233" y="751"/>
                    <a:pt x="10267" y="707"/>
                  </a:cubicBezTo>
                  <a:cubicBezTo>
                    <a:pt x="10325" y="632"/>
                    <a:pt x="10311" y="522"/>
                    <a:pt x="10236" y="464"/>
                  </a:cubicBezTo>
                  <a:cubicBezTo>
                    <a:pt x="9871" y="183"/>
                    <a:pt x="9351" y="0"/>
                    <a:pt x="89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pic>
        <p:nvPicPr>
          <p:cNvPr id="3" name="Picture 2">
            <a:extLst>
              <a:ext uri="{FF2B5EF4-FFF2-40B4-BE49-F238E27FC236}">
                <a16:creationId xmlns:a16="http://schemas.microsoft.com/office/drawing/2014/main" id="{0A634031-6171-904B-9374-41289909F511}"/>
              </a:ext>
            </a:extLst>
          </p:cNvPr>
          <p:cNvPicPr>
            <a:picLocks noChangeAspect="1"/>
          </p:cNvPicPr>
          <p:nvPr/>
        </p:nvPicPr>
        <p:blipFill>
          <a:blip r:embed="rId3"/>
          <a:stretch>
            <a:fillRect/>
          </a:stretch>
        </p:blipFill>
        <p:spPr>
          <a:xfrm>
            <a:off x="894321" y="805884"/>
            <a:ext cx="3465923" cy="3531732"/>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A3CBB051-0604-C547-97B5-795E7FC74619}"/>
              </a:ext>
            </a:extLst>
          </p:cNvPr>
          <p:cNvPicPr>
            <a:picLocks noChangeAspect="1"/>
          </p:cNvPicPr>
          <p:nvPr/>
        </p:nvPicPr>
        <p:blipFill>
          <a:blip r:embed="rId4"/>
          <a:stretch>
            <a:fillRect/>
          </a:stretch>
        </p:blipFill>
        <p:spPr>
          <a:xfrm>
            <a:off x="4812942" y="762932"/>
            <a:ext cx="3472992" cy="3531732"/>
          </a:xfrm>
          <a:prstGeom prst="rect">
            <a:avLst/>
          </a:prstGeom>
          <a:ln>
            <a:noFill/>
          </a:ln>
          <a:effectLst>
            <a:outerShdw blurRad="190500" algn="tl" rotWithShape="0">
              <a:srgbClr val="000000">
                <a:alpha val="70000"/>
              </a:srgbClr>
            </a:outerShdw>
          </a:effectLst>
        </p:spPr>
      </p:pic>
      <p:sp>
        <p:nvSpPr>
          <p:cNvPr id="16" name="TextBox 15">
            <a:extLst>
              <a:ext uri="{FF2B5EF4-FFF2-40B4-BE49-F238E27FC236}">
                <a16:creationId xmlns:a16="http://schemas.microsoft.com/office/drawing/2014/main" id="{BC175996-B40D-C34E-B5F2-51862CC196A7}"/>
              </a:ext>
            </a:extLst>
          </p:cNvPr>
          <p:cNvSpPr txBox="1"/>
          <p:nvPr/>
        </p:nvSpPr>
        <p:spPr>
          <a:xfrm>
            <a:off x="8727135" y="4759191"/>
            <a:ext cx="325730"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rPr>
              <a:t>12</a:t>
            </a:r>
          </a:p>
        </p:txBody>
      </p:sp>
    </p:spTree>
    <p:extLst>
      <p:ext uri="{BB962C8B-B14F-4D97-AF65-F5344CB8AC3E}">
        <p14:creationId xmlns:p14="http://schemas.microsoft.com/office/powerpoint/2010/main" val="3472207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6961A-0BA2-7D48-B6ED-2B50A8718C40}"/>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1E515FB6-B8D1-CD47-A4A5-C02352299DB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4131618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0"/>
          <p:cNvPicPr preferRelativeResize="0"/>
          <p:nvPr/>
        </p:nvPicPr>
        <p:blipFill rotWithShape="1">
          <a:blip r:embed="rId3">
            <a:alphaModFix/>
          </a:blip>
          <a:srcRect t="32834" b="24978"/>
          <a:stretch/>
        </p:blipFill>
        <p:spPr>
          <a:xfrm>
            <a:off x="0" y="0"/>
            <a:ext cx="9144000" cy="2571750"/>
          </a:xfrm>
          <a:prstGeom prst="rect">
            <a:avLst/>
          </a:prstGeom>
          <a:noFill/>
          <a:ln>
            <a:noFill/>
          </a:ln>
        </p:spPr>
      </p:pic>
      <p:sp>
        <p:nvSpPr>
          <p:cNvPr id="305" name="Google Shape;305;p40"/>
          <p:cNvSpPr/>
          <p:nvPr/>
        </p:nvSpPr>
        <p:spPr>
          <a:xfrm>
            <a:off x="1668750" y="2862375"/>
            <a:ext cx="1005900" cy="1005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06" name="Google Shape;306;p40"/>
          <p:cNvSpPr/>
          <p:nvPr/>
        </p:nvSpPr>
        <p:spPr>
          <a:xfrm>
            <a:off x="2903238" y="2862375"/>
            <a:ext cx="4572000" cy="10059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07" name="Google Shape;307;p40"/>
          <p:cNvSpPr txBox="1">
            <a:spLocks noGrp="1"/>
          </p:cNvSpPr>
          <p:nvPr>
            <p:ph type="title"/>
          </p:nvPr>
        </p:nvSpPr>
        <p:spPr>
          <a:xfrm>
            <a:off x="3134688" y="2995575"/>
            <a:ext cx="4109100" cy="739500"/>
          </a:xfrm>
          <a:prstGeom prst="rect">
            <a:avLst/>
          </a:prstGeom>
        </p:spPr>
        <p:txBody>
          <a:bodyPr spcFirstLastPara="1" wrap="square" lIns="0" tIns="0" rIns="0" bIns="0" anchor="ctr" anchorCtr="0">
            <a:noAutofit/>
          </a:bodyPr>
          <a:lstStyle/>
          <a:p>
            <a:pPr lvl="0" algn="l"/>
            <a:r>
              <a:rPr lang="en-US" dirty="0"/>
              <a:t>RESULTS</a:t>
            </a:r>
            <a:endParaRPr dirty="0"/>
          </a:p>
        </p:txBody>
      </p:sp>
      <p:sp>
        <p:nvSpPr>
          <p:cNvPr id="308" name="Google Shape;308;p40"/>
          <p:cNvSpPr txBox="1">
            <a:spLocks noGrp="1"/>
          </p:cNvSpPr>
          <p:nvPr>
            <p:ph type="subTitle" idx="1"/>
          </p:nvPr>
        </p:nvSpPr>
        <p:spPr>
          <a:xfrm>
            <a:off x="2903237" y="3927475"/>
            <a:ext cx="5902559" cy="365700"/>
          </a:xfrm>
          <a:prstGeom prst="rect">
            <a:avLst/>
          </a:prstGeom>
        </p:spPr>
        <p:txBody>
          <a:bodyPr spcFirstLastPara="1" wrap="square" lIns="91425" tIns="91425" rIns="91425" bIns="91425" anchor="ctr" anchorCtr="0">
            <a:noAutofit/>
          </a:bodyPr>
          <a:lstStyle/>
          <a:p>
            <a:pPr marL="0" lvl="0" indent="0" algn="l"/>
            <a:r>
              <a:rPr lang="en-US" dirty="0"/>
              <a:t>100 comments/per App, 200 comments/2 Apps</a:t>
            </a:r>
            <a:endParaRPr dirty="0"/>
          </a:p>
        </p:txBody>
      </p:sp>
      <p:sp>
        <p:nvSpPr>
          <p:cNvPr id="309" name="Google Shape;309;p40"/>
          <p:cNvSpPr txBox="1">
            <a:spLocks noGrp="1"/>
          </p:cNvSpPr>
          <p:nvPr>
            <p:ph type="title" idx="2"/>
          </p:nvPr>
        </p:nvSpPr>
        <p:spPr>
          <a:xfrm>
            <a:off x="1730023" y="2982229"/>
            <a:ext cx="883200" cy="76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03</a:t>
            </a:r>
            <a:endParaRPr dirty="0"/>
          </a:p>
        </p:txBody>
      </p:sp>
      <p:sp>
        <p:nvSpPr>
          <p:cNvPr id="310" name="Google Shape;310;p40"/>
          <p:cNvSpPr/>
          <p:nvPr/>
        </p:nvSpPr>
        <p:spPr>
          <a:xfrm>
            <a:off x="0" y="2281275"/>
            <a:ext cx="9144000" cy="581100"/>
          </a:xfrm>
          <a:prstGeom prst="roundRect">
            <a:avLst>
              <a:gd name="adj" fmla="val 41451"/>
            </a:avLst>
          </a:prstGeom>
          <a:solidFill>
            <a:schemeClr val="dk1"/>
          </a:solidFill>
          <a:ln>
            <a:noFill/>
          </a:ln>
          <a:effectLst>
            <a:outerShdw blurRad="142875" dist="95250" dir="14700000" algn="bl" rotWithShape="0">
              <a:schemeClr val="dk1">
                <a:alpha val="31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 name="TextBox 8">
            <a:extLst>
              <a:ext uri="{FF2B5EF4-FFF2-40B4-BE49-F238E27FC236}">
                <a16:creationId xmlns:a16="http://schemas.microsoft.com/office/drawing/2014/main" id="{E5A3A425-8F81-6B46-BF72-21C61D5DDB5D}"/>
              </a:ext>
            </a:extLst>
          </p:cNvPr>
          <p:cNvSpPr txBox="1"/>
          <p:nvPr/>
        </p:nvSpPr>
        <p:spPr>
          <a:xfrm>
            <a:off x="8727135" y="4759191"/>
            <a:ext cx="325730"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rPr>
              <a:t>14</a:t>
            </a:r>
          </a:p>
        </p:txBody>
      </p:sp>
    </p:spTree>
    <p:extLst>
      <p:ext uri="{BB962C8B-B14F-4D97-AF65-F5344CB8AC3E}">
        <p14:creationId xmlns:p14="http://schemas.microsoft.com/office/powerpoint/2010/main" val="3462859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9F1EA9-7D80-6243-891C-DD84361CFD9E}"/>
              </a:ext>
            </a:extLst>
          </p:cNvPr>
          <p:cNvPicPr>
            <a:picLocks noChangeAspect="1"/>
          </p:cNvPicPr>
          <p:nvPr/>
        </p:nvPicPr>
        <p:blipFill>
          <a:blip r:embed="rId3"/>
          <a:stretch>
            <a:fillRect/>
          </a:stretch>
        </p:blipFill>
        <p:spPr>
          <a:xfrm>
            <a:off x="463463" y="0"/>
            <a:ext cx="8267178" cy="5143500"/>
          </a:xfrm>
          <a:prstGeom prst="rect">
            <a:avLst/>
          </a:prstGeom>
        </p:spPr>
      </p:pic>
      <p:sp>
        <p:nvSpPr>
          <p:cNvPr id="4" name="Google Shape;895;p63">
            <a:extLst>
              <a:ext uri="{FF2B5EF4-FFF2-40B4-BE49-F238E27FC236}">
                <a16:creationId xmlns:a16="http://schemas.microsoft.com/office/drawing/2014/main" id="{DBD5DB09-9AC9-964C-823A-8168EBA5B5DC}"/>
              </a:ext>
            </a:extLst>
          </p:cNvPr>
          <p:cNvSpPr txBox="1">
            <a:spLocks/>
          </p:cNvSpPr>
          <p:nvPr/>
        </p:nvSpPr>
        <p:spPr>
          <a:xfrm>
            <a:off x="5411141" y="62630"/>
            <a:ext cx="3256870" cy="388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400"/>
              <a:buFont typeface="Nanum Gothic"/>
              <a:buChar char="●"/>
              <a:defRPr sz="1400" b="0" i="0" u="none" strike="noStrike" cap="none">
                <a:solidFill>
                  <a:srgbClr val="FFFFFF"/>
                </a:solidFill>
                <a:latin typeface="Nanum Gothic"/>
                <a:ea typeface="Nanum Gothic"/>
                <a:cs typeface="Nanum Gothic"/>
                <a:sym typeface="Nanum Gothic"/>
              </a:defRPr>
            </a:lvl1pPr>
            <a:lvl2pPr marL="914400" marR="0" lvl="1" indent="-317500" algn="l" rtl="0">
              <a:lnSpc>
                <a:spcPct val="100000"/>
              </a:lnSpc>
              <a:spcBef>
                <a:spcPts val="1600"/>
              </a:spcBef>
              <a:spcAft>
                <a:spcPts val="0"/>
              </a:spcAft>
              <a:buClr>
                <a:srgbClr val="FFFFFF"/>
              </a:buClr>
              <a:buSzPts val="1400"/>
              <a:buFont typeface="Nanum Gothic"/>
              <a:buChar char="○"/>
              <a:defRPr sz="1400" b="0" i="0" u="none" strike="noStrike" cap="none">
                <a:solidFill>
                  <a:srgbClr val="FFFFFF"/>
                </a:solidFill>
                <a:latin typeface="Nanum Gothic"/>
                <a:ea typeface="Nanum Gothic"/>
                <a:cs typeface="Nanum Gothic"/>
                <a:sym typeface="Nanum Gothic"/>
              </a:defRPr>
            </a:lvl2pPr>
            <a:lvl3pPr marL="1371600" marR="0" lvl="2" indent="-317500" algn="l" rtl="0">
              <a:lnSpc>
                <a:spcPct val="100000"/>
              </a:lnSpc>
              <a:spcBef>
                <a:spcPts val="1600"/>
              </a:spcBef>
              <a:spcAft>
                <a:spcPts val="0"/>
              </a:spcAft>
              <a:buClr>
                <a:srgbClr val="FFFFFF"/>
              </a:buClr>
              <a:buSzPts val="1400"/>
              <a:buFont typeface="Nanum Gothic"/>
              <a:buChar char="■"/>
              <a:defRPr sz="1400" b="0" i="0" u="none" strike="noStrike" cap="none">
                <a:solidFill>
                  <a:srgbClr val="FFFFFF"/>
                </a:solidFill>
                <a:latin typeface="Nanum Gothic"/>
                <a:ea typeface="Nanum Gothic"/>
                <a:cs typeface="Nanum Gothic"/>
                <a:sym typeface="Nanum Gothic"/>
              </a:defRPr>
            </a:lvl3pPr>
            <a:lvl4pPr marL="1828800" marR="0" lvl="3" indent="-317500" algn="l" rtl="0">
              <a:lnSpc>
                <a:spcPct val="100000"/>
              </a:lnSpc>
              <a:spcBef>
                <a:spcPts val="1600"/>
              </a:spcBef>
              <a:spcAft>
                <a:spcPts val="0"/>
              </a:spcAft>
              <a:buClr>
                <a:srgbClr val="FFFFFF"/>
              </a:buClr>
              <a:buSzPts val="1400"/>
              <a:buFont typeface="Nanum Gothic"/>
              <a:buChar char="●"/>
              <a:defRPr sz="1400" b="0" i="0" u="none" strike="noStrike" cap="none">
                <a:solidFill>
                  <a:srgbClr val="FFFFFF"/>
                </a:solidFill>
                <a:latin typeface="Nanum Gothic"/>
                <a:ea typeface="Nanum Gothic"/>
                <a:cs typeface="Nanum Gothic"/>
                <a:sym typeface="Nanum Gothic"/>
              </a:defRPr>
            </a:lvl4pPr>
            <a:lvl5pPr marL="2286000" marR="0" lvl="4" indent="-317500" algn="l" rtl="0">
              <a:lnSpc>
                <a:spcPct val="100000"/>
              </a:lnSpc>
              <a:spcBef>
                <a:spcPts val="1600"/>
              </a:spcBef>
              <a:spcAft>
                <a:spcPts val="0"/>
              </a:spcAft>
              <a:buClr>
                <a:srgbClr val="FFFFFF"/>
              </a:buClr>
              <a:buSzPts val="1400"/>
              <a:buFont typeface="Nanum Gothic"/>
              <a:buChar char="○"/>
              <a:defRPr sz="1400" b="0" i="0" u="none" strike="noStrike" cap="none">
                <a:solidFill>
                  <a:srgbClr val="FFFFFF"/>
                </a:solidFill>
                <a:latin typeface="Nanum Gothic"/>
                <a:ea typeface="Nanum Gothic"/>
                <a:cs typeface="Nanum Gothic"/>
                <a:sym typeface="Nanum Gothic"/>
              </a:defRPr>
            </a:lvl5pPr>
            <a:lvl6pPr marL="2743200" marR="0" lvl="5" indent="-317500" algn="l" rtl="0">
              <a:lnSpc>
                <a:spcPct val="100000"/>
              </a:lnSpc>
              <a:spcBef>
                <a:spcPts val="1600"/>
              </a:spcBef>
              <a:spcAft>
                <a:spcPts val="0"/>
              </a:spcAft>
              <a:buClr>
                <a:srgbClr val="FFFFFF"/>
              </a:buClr>
              <a:buSzPts val="1400"/>
              <a:buFont typeface="Nanum Gothic"/>
              <a:buChar char="■"/>
              <a:defRPr sz="1400" b="0" i="0" u="none" strike="noStrike" cap="none">
                <a:solidFill>
                  <a:srgbClr val="FFFFFF"/>
                </a:solidFill>
                <a:latin typeface="Nanum Gothic"/>
                <a:ea typeface="Nanum Gothic"/>
                <a:cs typeface="Nanum Gothic"/>
                <a:sym typeface="Nanum Gothic"/>
              </a:defRPr>
            </a:lvl6pPr>
            <a:lvl7pPr marL="3200400" marR="0" lvl="6" indent="-317500" algn="l" rtl="0">
              <a:lnSpc>
                <a:spcPct val="100000"/>
              </a:lnSpc>
              <a:spcBef>
                <a:spcPts val="1600"/>
              </a:spcBef>
              <a:spcAft>
                <a:spcPts val="0"/>
              </a:spcAft>
              <a:buClr>
                <a:srgbClr val="FFFFFF"/>
              </a:buClr>
              <a:buSzPts val="1400"/>
              <a:buFont typeface="Nanum Gothic"/>
              <a:buChar char="●"/>
              <a:defRPr sz="1400" b="0" i="0" u="none" strike="noStrike" cap="none">
                <a:solidFill>
                  <a:srgbClr val="FFFFFF"/>
                </a:solidFill>
                <a:latin typeface="Nanum Gothic"/>
                <a:ea typeface="Nanum Gothic"/>
                <a:cs typeface="Nanum Gothic"/>
                <a:sym typeface="Nanum Gothic"/>
              </a:defRPr>
            </a:lvl7pPr>
            <a:lvl8pPr marL="3657600" marR="0" lvl="7" indent="-317500" algn="l" rtl="0">
              <a:lnSpc>
                <a:spcPct val="100000"/>
              </a:lnSpc>
              <a:spcBef>
                <a:spcPts val="1600"/>
              </a:spcBef>
              <a:spcAft>
                <a:spcPts val="0"/>
              </a:spcAft>
              <a:buClr>
                <a:srgbClr val="FFFFFF"/>
              </a:buClr>
              <a:buSzPts val="1400"/>
              <a:buFont typeface="Nanum Gothic"/>
              <a:buChar char="○"/>
              <a:defRPr sz="1400" b="0" i="0" u="none" strike="noStrike" cap="none">
                <a:solidFill>
                  <a:srgbClr val="FFFFFF"/>
                </a:solidFill>
                <a:latin typeface="Nanum Gothic"/>
                <a:ea typeface="Nanum Gothic"/>
                <a:cs typeface="Nanum Gothic"/>
                <a:sym typeface="Nanum Gothic"/>
              </a:defRPr>
            </a:lvl8pPr>
            <a:lvl9pPr marL="4114800" marR="0" lvl="8" indent="-317500" algn="l" rtl="0">
              <a:lnSpc>
                <a:spcPct val="100000"/>
              </a:lnSpc>
              <a:spcBef>
                <a:spcPts val="1600"/>
              </a:spcBef>
              <a:spcAft>
                <a:spcPts val="1600"/>
              </a:spcAft>
              <a:buClr>
                <a:srgbClr val="FFFFFF"/>
              </a:buClr>
              <a:buSzPts val="1400"/>
              <a:buFont typeface="Nanum Gothic"/>
              <a:buChar char="■"/>
              <a:defRPr sz="1400" b="0" i="0" u="none" strike="noStrike" cap="none">
                <a:solidFill>
                  <a:srgbClr val="FFFFFF"/>
                </a:solidFill>
                <a:latin typeface="Nanum Gothic"/>
                <a:ea typeface="Nanum Gothic"/>
                <a:cs typeface="Nanum Gothic"/>
                <a:sym typeface="Nanum Gothic"/>
              </a:defRPr>
            </a:lvl9pPr>
          </a:lstStyle>
          <a:p>
            <a:pPr marL="0" indent="0" algn="ctr">
              <a:spcAft>
                <a:spcPts val="1600"/>
              </a:spcAft>
              <a:buFont typeface="Nanum Gothic"/>
              <a:buNone/>
            </a:pPr>
            <a:r>
              <a:rPr lang="en-US" sz="1100" dirty="0">
                <a:solidFill>
                  <a:srgbClr val="53B201"/>
                </a:solidFill>
              </a:rPr>
              <a:t>It’s </a:t>
            </a:r>
            <a:r>
              <a:rPr lang="en-US" altLang="zh-TW" sz="1100" b="1" dirty="0">
                <a:solidFill>
                  <a:srgbClr val="53B201"/>
                </a:solidFill>
              </a:rPr>
              <a:t>62/100</a:t>
            </a:r>
            <a:r>
              <a:rPr lang="en-US" sz="1100" dirty="0">
                <a:solidFill>
                  <a:srgbClr val="53B201"/>
                </a:solidFill>
              </a:rPr>
              <a:t> of the positive, </a:t>
            </a:r>
            <a:r>
              <a:rPr lang="en-US" sz="1100" b="1" dirty="0">
                <a:solidFill>
                  <a:srgbClr val="53B201"/>
                </a:solidFill>
              </a:rPr>
              <a:t>38/100</a:t>
            </a:r>
            <a:r>
              <a:rPr lang="en-US" sz="1100" dirty="0">
                <a:solidFill>
                  <a:srgbClr val="53B201"/>
                </a:solidFill>
              </a:rPr>
              <a:t> of the negative</a:t>
            </a:r>
          </a:p>
        </p:txBody>
      </p:sp>
    </p:spTree>
    <p:extLst>
      <p:ext uri="{BB962C8B-B14F-4D97-AF65-F5344CB8AC3E}">
        <p14:creationId xmlns:p14="http://schemas.microsoft.com/office/powerpoint/2010/main" val="3554965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EE3112-3F92-5F49-9960-D8E2BE460400}"/>
              </a:ext>
            </a:extLst>
          </p:cNvPr>
          <p:cNvPicPr>
            <a:picLocks noChangeAspect="1"/>
          </p:cNvPicPr>
          <p:nvPr/>
        </p:nvPicPr>
        <p:blipFill>
          <a:blip r:embed="rId2"/>
          <a:stretch>
            <a:fillRect/>
          </a:stretch>
        </p:blipFill>
        <p:spPr>
          <a:xfrm>
            <a:off x="438411" y="0"/>
            <a:ext cx="8329808" cy="5143500"/>
          </a:xfrm>
          <a:prstGeom prst="rect">
            <a:avLst/>
          </a:prstGeom>
        </p:spPr>
      </p:pic>
      <p:sp>
        <p:nvSpPr>
          <p:cNvPr id="5" name="Google Shape;895;p63">
            <a:extLst>
              <a:ext uri="{FF2B5EF4-FFF2-40B4-BE49-F238E27FC236}">
                <a16:creationId xmlns:a16="http://schemas.microsoft.com/office/drawing/2014/main" id="{A306A604-0275-684C-90BF-54F5F940FE65}"/>
              </a:ext>
            </a:extLst>
          </p:cNvPr>
          <p:cNvSpPr txBox="1">
            <a:spLocks/>
          </p:cNvSpPr>
          <p:nvPr/>
        </p:nvSpPr>
        <p:spPr>
          <a:xfrm>
            <a:off x="5436193" y="112734"/>
            <a:ext cx="3256870" cy="388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400"/>
              <a:buFont typeface="Nanum Gothic"/>
              <a:buChar char="●"/>
              <a:defRPr sz="1400" b="0" i="0" u="none" strike="noStrike" cap="none">
                <a:solidFill>
                  <a:srgbClr val="FFFFFF"/>
                </a:solidFill>
                <a:latin typeface="Nanum Gothic"/>
                <a:ea typeface="Nanum Gothic"/>
                <a:cs typeface="Nanum Gothic"/>
                <a:sym typeface="Nanum Gothic"/>
              </a:defRPr>
            </a:lvl1pPr>
            <a:lvl2pPr marL="914400" marR="0" lvl="1" indent="-317500" algn="l" rtl="0">
              <a:lnSpc>
                <a:spcPct val="100000"/>
              </a:lnSpc>
              <a:spcBef>
                <a:spcPts val="1600"/>
              </a:spcBef>
              <a:spcAft>
                <a:spcPts val="0"/>
              </a:spcAft>
              <a:buClr>
                <a:srgbClr val="FFFFFF"/>
              </a:buClr>
              <a:buSzPts val="1400"/>
              <a:buFont typeface="Nanum Gothic"/>
              <a:buChar char="○"/>
              <a:defRPr sz="1400" b="0" i="0" u="none" strike="noStrike" cap="none">
                <a:solidFill>
                  <a:srgbClr val="FFFFFF"/>
                </a:solidFill>
                <a:latin typeface="Nanum Gothic"/>
                <a:ea typeface="Nanum Gothic"/>
                <a:cs typeface="Nanum Gothic"/>
                <a:sym typeface="Nanum Gothic"/>
              </a:defRPr>
            </a:lvl2pPr>
            <a:lvl3pPr marL="1371600" marR="0" lvl="2" indent="-317500" algn="l" rtl="0">
              <a:lnSpc>
                <a:spcPct val="100000"/>
              </a:lnSpc>
              <a:spcBef>
                <a:spcPts val="1600"/>
              </a:spcBef>
              <a:spcAft>
                <a:spcPts val="0"/>
              </a:spcAft>
              <a:buClr>
                <a:srgbClr val="FFFFFF"/>
              </a:buClr>
              <a:buSzPts val="1400"/>
              <a:buFont typeface="Nanum Gothic"/>
              <a:buChar char="■"/>
              <a:defRPr sz="1400" b="0" i="0" u="none" strike="noStrike" cap="none">
                <a:solidFill>
                  <a:srgbClr val="FFFFFF"/>
                </a:solidFill>
                <a:latin typeface="Nanum Gothic"/>
                <a:ea typeface="Nanum Gothic"/>
                <a:cs typeface="Nanum Gothic"/>
                <a:sym typeface="Nanum Gothic"/>
              </a:defRPr>
            </a:lvl3pPr>
            <a:lvl4pPr marL="1828800" marR="0" lvl="3" indent="-317500" algn="l" rtl="0">
              <a:lnSpc>
                <a:spcPct val="100000"/>
              </a:lnSpc>
              <a:spcBef>
                <a:spcPts val="1600"/>
              </a:spcBef>
              <a:spcAft>
                <a:spcPts val="0"/>
              </a:spcAft>
              <a:buClr>
                <a:srgbClr val="FFFFFF"/>
              </a:buClr>
              <a:buSzPts val="1400"/>
              <a:buFont typeface="Nanum Gothic"/>
              <a:buChar char="●"/>
              <a:defRPr sz="1400" b="0" i="0" u="none" strike="noStrike" cap="none">
                <a:solidFill>
                  <a:srgbClr val="FFFFFF"/>
                </a:solidFill>
                <a:latin typeface="Nanum Gothic"/>
                <a:ea typeface="Nanum Gothic"/>
                <a:cs typeface="Nanum Gothic"/>
                <a:sym typeface="Nanum Gothic"/>
              </a:defRPr>
            </a:lvl4pPr>
            <a:lvl5pPr marL="2286000" marR="0" lvl="4" indent="-317500" algn="l" rtl="0">
              <a:lnSpc>
                <a:spcPct val="100000"/>
              </a:lnSpc>
              <a:spcBef>
                <a:spcPts val="1600"/>
              </a:spcBef>
              <a:spcAft>
                <a:spcPts val="0"/>
              </a:spcAft>
              <a:buClr>
                <a:srgbClr val="FFFFFF"/>
              </a:buClr>
              <a:buSzPts val="1400"/>
              <a:buFont typeface="Nanum Gothic"/>
              <a:buChar char="○"/>
              <a:defRPr sz="1400" b="0" i="0" u="none" strike="noStrike" cap="none">
                <a:solidFill>
                  <a:srgbClr val="FFFFFF"/>
                </a:solidFill>
                <a:latin typeface="Nanum Gothic"/>
                <a:ea typeface="Nanum Gothic"/>
                <a:cs typeface="Nanum Gothic"/>
                <a:sym typeface="Nanum Gothic"/>
              </a:defRPr>
            </a:lvl5pPr>
            <a:lvl6pPr marL="2743200" marR="0" lvl="5" indent="-317500" algn="l" rtl="0">
              <a:lnSpc>
                <a:spcPct val="100000"/>
              </a:lnSpc>
              <a:spcBef>
                <a:spcPts val="1600"/>
              </a:spcBef>
              <a:spcAft>
                <a:spcPts val="0"/>
              </a:spcAft>
              <a:buClr>
                <a:srgbClr val="FFFFFF"/>
              </a:buClr>
              <a:buSzPts val="1400"/>
              <a:buFont typeface="Nanum Gothic"/>
              <a:buChar char="■"/>
              <a:defRPr sz="1400" b="0" i="0" u="none" strike="noStrike" cap="none">
                <a:solidFill>
                  <a:srgbClr val="FFFFFF"/>
                </a:solidFill>
                <a:latin typeface="Nanum Gothic"/>
                <a:ea typeface="Nanum Gothic"/>
                <a:cs typeface="Nanum Gothic"/>
                <a:sym typeface="Nanum Gothic"/>
              </a:defRPr>
            </a:lvl6pPr>
            <a:lvl7pPr marL="3200400" marR="0" lvl="6" indent="-317500" algn="l" rtl="0">
              <a:lnSpc>
                <a:spcPct val="100000"/>
              </a:lnSpc>
              <a:spcBef>
                <a:spcPts val="1600"/>
              </a:spcBef>
              <a:spcAft>
                <a:spcPts val="0"/>
              </a:spcAft>
              <a:buClr>
                <a:srgbClr val="FFFFFF"/>
              </a:buClr>
              <a:buSzPts val="1400"/>
              <a:buFont typeface="Nanum Gothic"/>
              <a:buChar char="●"/>
              <a:defRPr sz="1400" b="0" i="0" u="none" strike="noStrike" cap="none">
                <a:solidFill>
                  <a:srgbClr val="FFFFFF"/>
                </a:solidFill>
                <a:latin typeface="Nanum Gothic"/>
                <a:ea typeface="Nanum Gothic"/>
                <a:cs typeface="Nanum Gothic"/>
                <a:sym typeface="Nanum Gothic"/>
              </a:defRPr>
            </a:lvl7pPr>
            <a:lvl8pPr marL="3657600" marR="0" lvl="7" indent="-317500" algn="l" rtl="0">
              <a:lnSpc>
                <a:spcPct val="100000"/>
              </a:lnSpc>
              <a:spcBef>
                <a:spcPts val="1600"/>
              </a:spcBef>
              <a:spcAft>
                <a:spcPts val="0"/>
              </a:spcAft>
              <a:buClr>
                <a:srgbClr val="FFFFFF"/>
              </a:buClr>
              <a:buSzPts val="1400"/>
              <a:buFont typeface="Nanum Gothic"/>
              <a:buChar char="○"/>
              <a:defRPr sz="1400" b="0" i="0" u="none" strike="noStrike" cap="none">
                <a:solidFill>
                  <a:srgbClr val="FFFFFF"/>
                </a:solidFill>
                <a:latin typeface="Nanum Gothic"/>
                <a:ea typeface="Nanum Gothic"/>
                <a:cs typeface="Nanum Gothic"/>
                <a:sym typeface="Nanum Gothic"/>
              </a:defRPr>
            </a:lvl8pPr>
            <a:lvl9pPr marL="4114800" marR="0" lvl="8" indent="-317500" algn="l" rtl="0">
              <a:lnSpc>
                <a:spcPct val="100000"/>
              </a:lnSpc>
              <a:spcBef>
                <a:spcPts val="1600"/>
              </a:spcBef>
              <a:spcAft>
                <a:spcPts val="1600"/>
              </a:spcAft>
              <a:buClr>
                <a:srgbClr val="FFFFFF"/>
              </a:buClr>
              <a:buSzPts val="1400"/>
              <a:buFont typeface="Nanum Gothic"/>
              <a:buChar char="■"/>
              <a:defRPr sz="1400" b="0" i="0" u="none" strike="noStrike" cap="none">
                <a:solidFill>
                  <a:srgbClr val="FFFFFF"/>
                </a:solidFill>
                <a:latin typeface="Nanum Gothic"/>
                <a:ea typeface="Nanum Gothic"/>
                <a:cs typeface="Nanum Gothic"/>
                <a:sym typeface="Nanum Gothic"/>
              </a:defRPr>
            </a:lvl9pPr>
          </a:lstStyle>
          <a:p>
            <a:pPr marL="0" indent="0" algn="ctr">
              <a:spcAft>
                <a:spcPts val="1600"/>
              </a:spcAft>
              <a:buFont typeface="Nanum Gothic"/>
              <a:buNone/>
            </a:pPr>
            <a:r>
              <a:rPr lang="en-US" sz="1100" dirty="0">
                <a:solidFill>
                  <a:srgbClr val="D70665"/>
                </a:solidFill>
              </a:rPr>
              <a:t>It’s </a:t>
            </a:r>
            <a:r>
              <a:rPr lang="en-US" sz="1100" b="1" dirty="0">
                <a:solidFill>
                  <a:srgbClr val="D70665"/>
                </a:solidFill>
              </a:rPr>
              <a:t>70</a:t>
            </a:r>
            <a:r>
              <a:rPr lang="en-US" altLang="zh-TW" sz="1100" b="1" dirty="0">
                <a:solidFill>
                  <a:srgbClr val="D70665"/>
                </a:solidFill>
              </a:rPr>
              <a:t>/100</a:t>
            </a:r>
            <a:r>
              <a:rPr lang="en-US" sz="1100" dirty="0">
                <a:solidFill>
                  <a:srgbClr val="D70665"/>
                </a:solidFill>
              </a:rPr>
              <a:t> of the positive, </a:t>
            </a:r>
            <a:r>
              <a:rPr lang="en-US" sz="1100" b="1" dirty="0">
                <a:solidFill>
                  <a:srgbClr val="D70665"/>
                </a:solidFill>
              </a:rPr>
              <a:t>30/100</a:t>
            </a:r>
            <a:r>
              <a:rPr lang="en-US" sz="1100" dirty="0">
                <a:solidFill>
                  <a:srgbClr val="D70665"/>
                </a:solidFill>
              </a:rPr>
              <a:t> of the negative</a:t>
            </a:r>
          </a:p>
        </p:txBody>
      </p:sp>
    </p:spTree>
    <p:extLst>
      <p:ext uri="{BB962C8B-B14F-4D97-AF65-F5344CB8AC3E}">
        <p14:creationId xmlns:p14="http://schemas.microsoft.com/office/powerpoint/2010/main" val="3955757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64"/>
          <p:cNvSpPr txBox="1">
            <a:spLocks noGrp="1"/>
          </p:cNvSpPr>
          <p:nvPr>
            <p:ph type="title"/>
          </p:nvPr>
        </p:nvSpPr>
        <p:spPr>
          <a:xfrm>
            <a:off x="720000" y="916800"/>
            <a:ext cx="7704000" cy="1278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the result is</a:t>
            </a:r>
            <a:endParaRPr dirty="0"/>
          </a:p>
        </p:txBody>
      </p:sp>
      <p:pic>
        <p:nvPicPr>
          <p:cNvPr id="912" name="Google Shape;912;p64"/>
          <p:cNvPicPr preferRelativeResize="0"/>
          <p:nvPr/>
        </p:nvPicPr>
        <p:blipFill rotWithShape="1">
          <a:blip r:embed="rId3">
            <a:alphaModFix/>
          </a:blip>
          <a:srcRect t="28906" b="28906"/>
          <a:stretch/>
        </p:blipFill>
        <p:spPr>
          <a:xfrm>
            <a:off x="0" y="2571750"/>
            <a:ext cx="9144000" cy="2571750"/>
          </a:xfrm>
          <a:prstGeom prst="rect">
            <a:avLst/>
          </a:prstGeom>
          <a:noFill/>
          <a:ln>
            <a:noFill/>
          </a:ln>
        </p:spPr>
      </p:pic>
      <p:sp>
        <p:nvSpPr>
          <p:cNvPr id="913" name="Google Shape;913;p64"/>
          <p:cNvSpPr/>
          <p:nvPr/>
        </p:nvSpPr>
        <p:spPr>
          <a:xfrm>
            <a:off x="0" y="2281200"/>
            <a:ext cx="9144000" cy="581100"/>
          </a:xfrm>
          <a:prstGeom prst="roundRect">
            <a:avLst>
              <a:gd name="adj" fmla="val 41451"/>
            </a:avLst>
          </a:prstGeom>
          <a:solidFill>
            <a:schemeClr val="dk1"/>
          </a:solidFill>
          <a:ln>
            <a:noFill/>
          </a:ln>
          <a:effectLst>
            <a:outerShdw blurRad="142875" dist="95250" dir="4080000" algn="bl" rotWithShape="0">
              <a:schemeClr val="dk1">
                <a:alpha val="31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 name="TextBox 4">
            <a:extLst>
              <a:ext uri="{FF2B5EF4-FFF2-40B4-BE49-F238E27FC236}">
                <a16:creationId xmlns:a16="http://schemas.microsoft.com/office/drawing/2014/main" id="{9D95F3AD-7900-674D-81E5-D85C4F968F18}"/>
              </a:ext>
            </a:extLst>
          </p:cNvPr>
          <p:cNvSpPr txBox="1"/>
          <p:nvPr/>
        </p:nvSpPr>
        <p:spPr>
          <a:xfrm>
            <a:off x="8727135" y="4759191"/>
            <a:ext cx="325730"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rPr>
              <a:t>17</a:t>
            </a:r>
          </a:p>
        </p:txBody>
      </p:sp>
    </p:spTree>
    <p:extLst>
      <p:ext uri="{BB962C8B-B14F-4D97-AF65-F5344CB8AC3E}">
        <p14:creationId xmlns:p14="http://schemas.microsoft.com/office/powerpoint/2010/main" val="1695375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52"/>
          <p:cNvSpPr txBox="1">
            <a:spLocks noGrp="1"/>
          </p:cNvSpPr>
          <p:nvPr>
            <p:ph type="title"/>
          </p:nvPr>
        </p:nvSpPr>
        <p:spPr>
          <a:xfrm>
            <a:off x="720000" y="425514"/>
            <a:ext cx="7704000" cy="457200"/>
          </a:xfrm>
          <a:prstGeom prst="rect">
            <a:avLst/>
          </a:prstGeom>
        </p:spPr>
        <p:txBody>
          <a:bodyPr spcFirstLastPara="1" wrap="square" lIns="0" tIns="0" rIns="0" bIns="0" anchor="t" anchorCtr="0">
            <a:noAutofit/>
          </a:bodyPr>
          <a:lstStyle/>
          <a:p>
            <a:pPr lvl="0"/>
            <a:r>
              <a:rPr lang="en-US" dirty="0"/>
              <a:t>Customer sentiment results</a:t>
            </a:r>
            <a:endParaRPr dirty="0"/>
          </a:p>
        </p:txBody>
      </p:sp>
      <p:sp>
        <p:nvSpPr>
          <p:cNvPr id="553" name="Google Shape;553;p52"/>
          <p:cNvSpPr/>
          <p:nvPr/>
        </p:nvSpPr>
        <p:spPr>
          <a:xfrm>
            <a:off x="573225" y="1336825"/>
            <a:ext cx="2127300" cy="10029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54" name="Google Shape;554;p52"/>
          <p:cNvSpPr/>
          <p:nvPr/>
        </p:nvSpPr>
        <p:spPr>
          <a:xfrm>
            <a:off x="573225" y="2468638"/>
            <a:ext cx="2127300" cy="1002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55" name="Google Shape;555;p52"/>
          <p:cNvSpPr/>
          <p:nvPr/>
        </p:nvSpPr>
        <p:spPr>
          <a:xfrm>
            <a:off x="573225" y="3600451"/>
            <a:ext cx="2127300" cy="1002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56" name="Google Shape;556;p52"/>
          <p:cNvSpPr txBox="1">
            <a:spLocks noGrp="1"/>
          </p:cNvSpPr>
          <p:nvPr>
            <p:ph type="title" idx="4294967295"/>
          </p:nvPr>
        </p:nvSpPr>
        <p:spPr>
          <a:xfrm>
            <a:off x="722475" y="1472575"/>
            <a:ext cx="1828800"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500" dirty="0">
                <a:solidFill>
                  <a:schemeClr val="dk1"/>
                </a:solidFill>
              </a:rPr>
              <a:t>100</a:t>
            </a:r>
            <a:endParaRPr sz="2500" dirty="0">
              <a:solidFill>
                <a:schemeClr val="dk1"/>
              </a:solidFill>
            </a:endParaRPr>
          </a:p>
        </p:txBody>
      </p:sp>
      <p:sp>
        <p:nvSpPr>
          <p:cNvPr id="557" name="Google Shape;557;p52"/>
          <p:cNvSpPr txBox="1">
            <a:spLocks noGrp="1"/>
          </p:cNvSpPr>
          <p:nvPr>
            <p:ph type="subTitle" idx="4294967295"/>
          </p:nvPr>
        </p:nvSpPr>
        <p:spPr>
          <a:xfrm>
            <a:off x="722475" y="1929768"/>
            <a:ext cx="1828800" cy="274200"/>
          </a:xfrm>
          <a:prstGeom prst="rect">
            <a:avLst/>
          </a:prstGeom>
        </p:spPr>
        <p:txBody>
          <a:bodyPr spcFirstLastPara="1" wrap="square" lIns="0" tIns="0" rIns="0" bIns="0" anchor="t" anchorCtr="0">
            <a:noAutofit/>
          </a:bodyPr>
          <a:lstStyle/>
          <a:p>
            <a:pPr marL="0" lvl="0" indent="0" algn="ctr" rtl="0">
              <a:spcBef>
                <a:spcPts val="0"/>
              </a:spcBef>
              <a:spcAft>
                <a:spcPts val="1600"/>
              </a:spcAft>
              <a:buNone/>
            </a:pPr>
            <a:r>
              <a:rPr lang="en" dirty="0">
                <a:solidFill>
                  <a:schemeClr val="dk1"/>
                </a:solidFill>
              </a:rPr>
              <a:t>Uber Eats</a:t>
            </a:r>
            <a:endParaRPr dirty="0">
              <a:solidFill>
                <a:schemeClr val="dk1"/>
              </a:solidFill>
            </a:endParaRPr>
          </a:p>
        </p:txBody>
      </p:sp>
      <p:sp>
        <p:nvSpPr>
          <p:cNvPr id="558" name="Google Shape;558;p52"/>
          <p:cNvSpPr txBox="1">
            <a:spLocks noGrp="1"/>
          </p:cNvSpPr>
          <p:nvPr>
            <p:ph type="title" idx="4294967295"/>
          </p:nvPr>
        </p:nvSpPr>
        <p:spPr>
          <a:xfrm>
            <a:off x="722475" y="2604388"/>
            <a:ext cx="1828800"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500" dirty="0">
                <a:solidFill>
                  <a:schemeClr val="dk1"/>
                </a:solidFill>
              </a:rPr>
              <a:t>100</a:t>
            </a:r>
            <a:endParaRPr sz="2500" dirty="0">
              <a:solidFill>
                <a:schemeClr val="dk1"/>
              </a:solidFill>
            </a:endParaRPr>
          </a:p>
        </p:txBody>
      </p:sp>
      <p:sp>
        <p:nvSpPr>
          <p:cNvPr id="559" name="Google Shape;559;p52"/>
          <p:cNvSpPr txBox="1">
            <a:spLocks noGrp="1"/>
          </p:cNvSpPr>
          <p:nvPr>
            <p:ph type="subTitle" idx="4294967295"/>
          </p:nvPr>
        </p:nvSpPr>
        <p:spPr>
          <a:xfrm>
            <a:off x="722475" y="3061581"/>
            <a:ext cx="1828800" cy="274200"/>
          </a:xfrm>
          <a:prstGeom prst="rect">
            <a:avLst/>
          </a:prstGeom>
        </p:spPr>
        <p:txBody>
          <a:bodyPr spcFirstLastPara="1" wrap="square" lIns="0" tIns="0" rIns="0" bIns="0" anchor="t" anchorCtr="0">
            <a:noAutofit/>
          </a:bodyPr>
          <a:lstStyle/>
          <a:p>
            <a:pPr marL="0" lvl="0" indent="0" algn="ctr" rtl="0">
              <a:spcBef>
                <a:spcPts val="0"/>
              </a:spcBef>
              <a:spcAft>
                <a:spcPts val="1600"/>
              </a:spcAft>
              <a:buNone/>
            </a:pPr>
            <a:r>
              <a:rPr lang="en" dirty="0">
                <a:solidFill>
                  <a:schemeClr val="dk1"/>
                </a:solidFill>
              </a:rPr>
              <a:t>Food Panda</a:t>
            </a:r>
            <a:endParaRPr dirty="0">
              <a:solidFill>
                <a:schemeClr val="dk1"/>
              </a:solidFill>
            </a:endParaRPr>
          </a:p>
        </p:txBody>
      </p:sp>
      <p:sp>
        <p:nvSpPr>
          <p:cNvPr id="560" name="Google Shape;560;p52"/>
          <p:cNvSpPr txBox="1">
            <a:spLocks noGrp="1"/>
          </p:cNvSpPr>
          <p:nvPr>
            <p:ph type="title" idx="4294967295"/>
          </p:nvPr>
        </p:nvSpPr>
        <p:spPr>
          <a:xfrm>
            <a:off x="722475" y="3736213"/>
            <a:ext cx="1828800"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500" dirty="0">
                <a:solidFill>
                  <a:schemeClr val="dk1"/>
                </a:solidFill>
              </a:rPr>
              <a:t>200</a:t>
            </a:r>
            <a:endParaRPr sz="2500" dirty="0">
              <a:solidFill>
                <a:schemeClr val="dk1"/>
              </a:solidFill>
            </a:endParaRPr>
          </a:p>
        </p:txBody>
      </p:sp>
      <p:sp>
        <p:nvSpPr>
          <p:cNvPr id="561" name="Google Shape;561;p52"/>
          <p:cNvSpPr txBox="1">
            <a:spLocks noGrp="1"/>
          </p:cNvSpPr>
          <p:nvPr>
            <p:ph type="subTitle" idx="4294967295"/>
          </p:nvPr>
        </p:nvSpPr>
        <p:spPr>
          <a:xfrm>
            <a:off x="722475" y="4193406"/>
            <a:ext cx="1828800" cy="274200"/>
          </a:xfrm>
          <a:prstGeom prst="rect">
            <a:avLst/>
          </a:prstGeom>
        </p:spPr>
        <p:txBody>
          <a:bodyPr spcFirstLastPara="1" wrap="square" lIns="0" tIns="0" rIns="0" bIns="0" anchor="t" anchorCtr="0">
            <a:noAutofit/>
          </a:bodyPr>
          <a:lstStyle/>
          <a:p>
            <a:pPr marL="0" lvl="0" indent="0" algn="ctr" rtl="0">
              <a:spcBef>
                <a:spcPts val="0"/>
              </a:spcBef>
              <a:spcAft>
                <a:spcPts val="1600"/>
              </a:spcAft>
              <a:buNone/>
            </a:pPr>
            <a:r>
              <a:rPr lang="en" dirty="0">
                <a:solidFill>
                  <a:schemeClr val="dk1"/>
                </a:solidFill>
              </a:rPr>
              <a:t>Total</a:t>
            </a:r>
            <a:endParaRPr dirty="0">
              <a:solidFill>
                <a:schemeClr val="dk1"/>
              </a:solidFill>
            </a:endParaRPr>
          </a:p>
        </p:txBody>
      </p:sp>
      <p:sp>
        <p:nvSpPr>
          <p:cNvPr id="563" name="Google Shape;563;p52"/>
          <p:cNvSpPr txBox="1">
            <a:spLocks noGrp="1"/>
          </p:cNvSpPr>
          <p:nvPr>
            <p:ph type="title" idx="4294967295"/>
          </p:nvPr>
        </p:nvSpPr>
        <p:spPr>
          <a:xfrm>
            <a:off x="3550475" y="1609675"/>
            <a:ext cx="1828800" cy="457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2500" dirty="0">
                <a:solidFill>
                  <a:schemeClr val="dk1"/>
                </a:solidFill>
              </a:rPr>
              <a:t>$550,000</a:t>
            </a:r>
            <a:endParaRPr sz="2500" dirty="0">
              <a:solidFill>
                <a:schemeClr val="dk1"/>
              </a:solidFill>
            </a:endParaRPr>
          </a:p>
        </p:txBody>
      </p:sp>
      <p:sp>
        <p:nvSpPr>
          <p:cNvPr id="564" name="Google Shape;564;p52"/>
          <p:cNvSpPr txBox="1">
            <a:spLocks noGrp="1"/>
          </p:cNvSpPr>
          <p:nvPr>
            <p:ph type="subTitle" idx="4294967295"/>
          </p:nvPr>
        </p:nvSpPr>
        <p:spPr>
          <a:xfrm>
            <a:off x="5607875" y="1609675"/>
            <a:ext cx="2175300" cy="457200"/>
          </a:xfrm>
          <a:prstGeom prst="rect">
            <a:avLst/>
          </a:prstGeom>
        </p:spPr>
        <p:txBody>
          <a:bodyPr spcFirstLastPara="1" wrap="square" lIns="0" tIns="182875" rIns="0" bIns="0" anchor="ctr" anchorCtr="0">
            <a:noAutofit/>
          </a:bodyPr>
          <a:lstStyle/>
          <a:p>
            <a:pPr marL="0" lvl="0" indent="0" algn="l" rtl="0">
              <a:spcBef>
                <a:spcPts val="0"/>
              </a:spcBef>
              <a:spcAft>
                <a:spcPts val="1600"/>
              </a:spcAft>
              <a:buNone/>
            </a:pPr>
            <a:r>
              <a:rPr lang="en" dirty="0">
                <a:solidFill>
                  <a:schemeClr val="dk1"/>
                </a:solidFill>
              </a:rPr>
              <a:t>Gross revenue in 2021</a:t>
            </a:r>
            <a:endParaRPr dirty="0">
              <a:solidFill>
                <a:schemeClr val="dk1"/>
              </a:solidFill>
            </a:endParaRPr>
          </a:p>
        </p:txBody>
      </p:sp>
      <p:sp>
        <p:nvSpPr>
          <p:cNvPr id="566" name="Google Shape;566;p52"/>
          <p:cNvSpPr txBox="1">
            <a:spLocks noGrp="1"/>
          </p:cNvSpPr>
          <p:nvPr>
            <p:ph type="title" idx="4294967295"/>
          </p:nvPr>
        </p:nvSpPr>
        <p:spPr>
          <a:xfrm>
            <a:off x="3484150" y="3888625"/>
            <a:ext cx="828000" cy="274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800" dirty="0">
                <a:solidFill>
                  <a:srgbClr val="FFFFFF"/>
                </a:solidFill>
              </a:rPr>
              <a:t>2018</a:t>
            </a:r>
            <a:endParaRPr sz="1800" dirty="0">
              <a:solidFill>
                <a:srgbClr val="FFFFFF"/>
              </a:solidFill>
            </a:endParaRPr>
          </a:p>
        </p:txBody>
      </p:sp>
      <p:sp>
        <p:nvSpPr>
          <p:cNvPr id="567" name="Google Shape;567;p52"/>
          <p:cNvSpPr txBox="1">
            <a:spLocks noGrp="1"/>
          </p:cNvSpPr>
          <p:nvPr>
            <p:ph type="title" idx="4294967295"/>
          </p:nvPr>
        </p:nvSpPr>
        <p:spPr>
          <a:xfrm>
            <a:off x="4744300" y="3888625"/>
            <a:ext cx="828000" cy="274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800" dirty="0">
                <a:solidFill>
                  <a:srgbClr val="FFFFFF"/>
                </a:solidFill>
              </a:rPr>
              <a:t>2019</a:t>
            </a:r>
            <a:endParaRPr sz="1800" dirty="0">
              <a:solidFill>
                <a:srgbClr val="FFFFFF"/>
              </a:solidFill>
            </a:endParaRPr>
          </a:p>
        </p:txBody>
      </p:sp>
      <p:sp>
        <p:nvSpPr>
          <p:cNvPr id="568" name="Google Shape;568;p52"/>
          <p:cNvSpPr txBox="1">
            <a:spLocks noGrp="1"/>
          </p:cNvSpPr>
          <p:nvPr>
            <p:ph type="title" idx="4294967295"/>
          </p:nvPr>
        </p:nvSpPr>
        <p:spPr>
          <a:xfrm>
            <a:off x="6004450" y="3888625"/>
            <a:ext cx="828000" cy="274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800" dirty="0">
                <a:solidFill>
                  <a:srgbClr val="FFFFFF"/>
                </a:solidFill>
              </a:rPr>
              <a:t>2020</a:t>
            </a:r>
            <a:endParaRPr sz="1800" dirty="0">
              <a:solidFill>
                <a:srgbClr val="FFFFFF"/>
              </a:solidFill>
            </a:endParaRPr>
          </a:p>
        </p:txBody>
      </p:sp>
      <p:sp>
        <p:nvSpPr>
          <p:cNvPr id="569" name="Google Shape;569;p52"/>
          <p:cNvSpPr txBox="1">
            <a:spLocks noGrp="1"/>
          </p:cNvSpPr>
          <p:nvPr>
            <p:ph type="title" idx="4294967295"/>
          </p:nvPr>
        </p:nvSpPr>
        <p:spPr>
          <a:xfrm>
            <a:off x="7264600" y="3888625"/>
            <a:ext cx="828000" cy="274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800" dirty="0">
                <a:solidFill>
                  <a:srgbClr val="FFFFFF"/>
                </a:solidFill>
              </a:rPr>
              <a:t>2021</a:t>
            </a:r>
            <a:endParaRPr sz="1800" dirty="0">
              <a:solidFill>
                <a:srgbClr val="FFFFFF"/>
              </a:solidFill>
            </a:endParaRPr>
          </a:p>
        </p:txBody>
      </p:sp>
      <p:cxnSp>
        <p:nvCxnSpPr>
          <p:cNvPr id="570" name="Google Shape;570;p52"/>
          <p:cNvCxnSpPr/>
          <p:nvPr/>
        </p:nvCxnSpPr>
        <p:spPr>
          <a:xfrm>
            <a:off x="3044825" y="3822375"/>
            <a:ext cx="5477100" cy="0"/>
          </a:xfrm>
          <a:prstGeom prst="straightConnector1">
            <a:avLst/>
          </a:prstGeom>
          <a:noFill/>
          <a:ln w="9525" cap="flat" cmpd="sng">
            <a:solidFill>
              <a:srgbClr val="FFFFFF"/>
            </a:solidFill>
            <a:prstDash val="solid"/>
            <a:round/>
            <a:headEnd type="none" w="med" len="med"/>
            <a:tailEnd type="none" w="med" len="med"/>
          </a:ln>
        </p:spPr>
      </p:cxnSp>
      <p:graphicFrame>
        <p:nvGraphicFramePr>
          <p:cNvPr id="3" name="Chart 2">
            <a:extLst>
              <a:ext uri="{FF2B5EF4-FFF2-40B4-BE49-F238E27FC236}">
                <a16:creationId xmlns:a16="http://schemas.microsoft.com/office/drawing/2014/main" id="{0FD8B11F-4E5A-9443-B366-93BC9DA22F4A}"/>
              </a:ext>
            </a:extLst>
          </p:cNvPr>
          <p:cNvGraphicFramePr/>
          <p:nvPr>
            <p:extLst>
              <p:ext uri="{D42A27DB-BD31-4B8C-83A1-F6EECF244321}">
                <p14:modId xmlns:p14="http://schemas.microsoft.com/office/powerpoint/2010/main" val="2265404766"/>
              </p:ext>
            </p:extLst>
          </p:nvPr>
        </p:nvGraphicFramePr>
        <p:xfrm>
          <a:off x="2858700" y="1411981"/>
          <a:ext cx="5663225" cy="3191370"/>
        </p:xfrm>
        <a:graphic>
          <a:graphicData uri="http://schemas.openxmlformats.org/drawingml/2006/chart">
            <c:chart xmlns:c="http://schemas.openxmlformats.org/drawingml/2006/chart" xmlns:r="http://schemas.openxmlformats.org/officeDocument/2006/relationships" r:id="rId3"/>
          </a:graphicData>
        </a:graphic>
      </p:graphicFrame>
      <p:sp>
        <p:nvSpPr>
          <p:cNvPr id="24" name="TextBox 23">
            <a:extLst>
              <a:ext uri="{FF2B5EF4-FFF2-40B4-BE49-F238E27FC236}">
                <a16:creationId xmlns:a16="http://schemas.microsoft.com/office/drawing/2014/main" id="{DA0F6B2C-1D38-704D-A310-BBE8D43A1FC7}"/>
              </a:ext>
            </a:extLst>
          </p:cNvPr>
          <p:cNvSpPr txBox="1"/>
          <p:nvPr/>
        </p:nvSpPr>
        <p:spPr>
          <a:xfrm>
            <a:off x="8727135" y="4759191"/>
            <a:ext cx="325730"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rPr>
              <a:t>18</a:t>
            </a:r>
          </a:p>
        </p:txBody>
      </p:sp>
    </p:spTree>
    <p:extLst>
      <p:ext uri="{BB962C8B-B14F-4D97-AF65-F5344CB8AC3E}">
        <p14:creationId xmlns:p14="http://schemas.microsoft.com/office/powerpoint/2010/main" val="695724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56"/>
          <p:cNvSpPr txBox="1">
            <a:spLocks noGrp="1"/>
          </p:cNvSpPr>
          <p:nvPr>
            <p:ph type="title"/>
          </p:nvPr>
        </p:nvSpPr>
        <p:spPr>
          <a:xfrm>
            <a:off x="720000" y="2567440"/>
            <a:ext cx="2286000" cy="828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8</a:t>
            </a:r>
            <a:r>
              <a:rPr lang="en" dirty="0">
                <a:solidFill>
                  <a:schemeClr val="lt1"/>
                </a:solidFill>
              </a:rPr>
              <a:t>%</a:t>
            </a:r>
            <a:endParaRPr dirty="0">
              <a:solidFill>
                <a:schemeClr val="lt1"/>
              </a:solidFill>
            </a:endParaRPr>
          </a:p>
        </p:txBody>
      </p:sp>
      <p:sp>
        <p:nvSpPr>
          <p:cNvPr id="659" name="Google Shape;659;p56"/>
          <p:cNvSpPr txBox="1">
            <a:spLocks noGrp="1"/>
          </p:cNvSpPr>
          <p:nvPr>
            <p:ph type="subTitle" idx="1"/>
          </p:nvPr>
        </p:nvSpPr>
        <p:spPr>
          <a:xfrm>
            <a:off x="720000" y="3548151"/>
            <a:ext cx="2286000" cy="735749"/>
          </a:xfrm>
          <a:prstGeom prst="rect">
            <a:avLst/>
          </a:prstGeom>
        </p:spPr>
        <p:txBody>
          <a:bodyPr spcFirstLastPara="1" wrap="square" lIns="91425" tIns="0" rIns="91425" bIns="0" anchor="t" anchorCtr="0">
            <a:noAutofit/>
          </a:bodyPr>
          <a:lstStyle/>
          <a:p>
            <a:pPr marL="0" lvl="0" indent="0"/>
            <a:r>
              <a:rPr lang="en-US" dirty="0"/>
              <a:t>8/100 results inconsistent with the actual comments</a:t>
            </a:r>
          </a:p>
        </p:txBody>
      </p:sp>
      <p:sp>
        <p:nvSpPr>
          <p:cNvPr id="660" name="Google Shape;660;p56"/>
          <p:cNvSpPr txBox="1">
            <a:spLocks noGrp="1"/>
          </p:cNvSpPr>
          <p:nvPr>
            <p:ph type="title" idx="2"/>
          </p:nvPr>
        </p:nvSpPr>
        <p:spPr>
          <a:xfrm>
            <a:off x="3429000" y="2567427"/>
            <a:ext cx="2286000" cy="828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6</a:t>
            </a:r>
            <a:r>
              <a:rPr lang="en" dirty="0">
                <a:solidFill>
                  <a:schemeClr val="dk2"/>
                </a:solidFill>
              </a:rPr>
              <a:t>%</a:t>
            </a:r>
            <a:endParaRPr dirty="0">
              <a:solidFill>
                <a:schemeClr val="dk2"/>
              </a:solidFill>
            </a:endParaRPr>
          </a:p>
        </p:txBody>
      </p:sp>
      <p:sp>
        <p:nvSpPr>
          <p:cNvPr id="661" name="Google Shape;661;p56"/>
          <p:cNvSpPr txBox="1">
            <a:spLocks noGrp="1"/>
          </p:cNvSpPr>
          <p:nvPr>
            <p:ph type="subTitle" idx="3"/>
          </p:nvPr>
        </p:nvSpPr>
        <p:spPr>
          <a:xfrm>
            <a:off x="3429000" y="3548127"/>
            <a:ext cx="2286000" cy="548700"/>
          </a:xfrm>
          <a:prstGeom prst="rect">
            <a:avLst/>
          </a:prstGeom>
        </p:spPr>
        <p:txBody>
          <a:bodyPr spcFirstLastPara="1" wrap="square" lIns="91425" tIns="0" rIns="91425" bIns="0" anchor="t" anchorCtr="0">
            <a:noAutofit/>
          </a:bodyPr>
          <a:lstStyle/>
          <a:p>
            <a:pPr marL="0" lvl="0" indent="0"/>
            <a:r>
              <a:rPr lang="en-US" dirty="0"/>
              <a:t>6/100 results inconsistent with the actual comments</a:t>
            </a:r>
          </a:p>
        </p:txBody>
      </p:sp>
      <p:sp>
        <p:nvSpPr>
          <p:cNvPr id="662" name="Google Shape;662;p56"/>
          <p:cNvSpPr txBox="1">
            <a:spLocks noGrp="1"/>
          </p:cNvSpPr>
          <p:nvPr>
            <p:ph type="title" idx="4"/>
          </p:nvPr>
        </p:nvSpPr>
        <p:spPr>
          <a:xfrm>
            <a:off x="6138000" y="2567427"/>
            <a:ext cx="2286000" cy="828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7</a:t>
            </a:r>
            <a:r>
              <a:rPr lang="en" dirty="0">
                <a:solidFill>
                  <a:schemeClr val="lt2"/>
                </a:solidFill>
              </a:rPr>
              <a:t>%</a:t>
            </a:r>
            <a:endParaRPr dirty="0">
              <a:solidFill>
                <a:schemeClr val="lt2"/>
              </a:solidFill>
            </a:endParaRPr>
          </a:p>
        </p:txBody>
      </p:sp>
      <p:sp>
        <p:nvSpPr>
          <p:cNvPr id="663" name="Google Shape;663;p56"/>
          <p:cNvSpPr txBox="1">
            <a:spLocks noGrp="1"/>
          </p:cNvSpPr>
          <p:nvPr>
            <p:ph type="subTitle" idx="5"/>
          </p:nvPr>
        </p:nvSpPr>
        <p:spPr>
          <a:xfrm>
            <a:off x="6138000" y="3548127"/>
            <a:ext cx="2286000" cy="548700"/>
          </a:xfrm>
          <a:prstGeom prst="rect">
            <a:avLst/>
          </a:prstGeom>
        </p:spPr>
        <p:txBody>
          <a:bodyPr spcFirstLastPara="1" wrap="square" lIns="91425" tIns="0" rIns="91425" bIns="0" anchor="t" anchorCtr="0">
            <a:noAutofit/>
          </a:bodyPr>
          <a:lstStyle/>
          <a:p>
            <a:pPr marL="0" lvl="0" indent="0"/>
            <a:r>
              <a:rPr lang="en-US" dirty="0"/>
              <a:t>14/200 results inconsistent with the actual comments</a:t>
            </a:r>
          </a:p>
        </p:txBody>
      </p:sp>
      <p:sp>
        <p:nvSpPr>
          <p:cNvPr id="664" name="Google Shape;664;p56"/>
          <p:cNvSpPr txBox="1">
            <a:spLocks noGrp="1"/>
          </p:cNvSpPr>
          <p:nvPr>
            <p:ph type="title" idx="6"/>
          </p:nvPr>
        </p:nvSpPr>
        <p:spPr>
          <a:xfrm>
            <a:off x="720000" y="425514"/>
            <a:ext cx="7704000" cy="457200"/>
          </a:xfrm>
          <a:prstGeom prst="rect">
            <a:avLst/>
          </a:prstGeom>
        </p:spPr>
        <p:txBody>
          <a:bodyPr spcFirstLastPara="1" wrap="square" lIns="0" tIns="0" rIns="0" bIns="0" anchor="t" anchorCtr="0">
            <a:noAutofit/>
          </a:bodyPr>
          <a:lstStyle/>
          <a:p>
            <a:pPr lvl="0"/>
            <a:r>
              <a:rPr lang="en-US" dirty="0"/>
              <a:t>inconsistent with the actual comments</a:t>
            </a:r>
            <a:endParaRPr dirty="0"/>
          </a:p>
        </p:txBody>
      </p:sp>
      <p:sp>
        <p:nvSpPr>
          <p:cNvPr id="665" name="Google Shape;665;p56"/>
          <p:cNvSpPr/>
          <p:nvPr/>
        </p:nvSpPr>
        <p:spPr>
          <a:xfrm>
            <a:off x="1405800" y="1497400"/>
            <a:ext cx="914400" cy="9144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66" name="Google Shape;666;p56"/>
          <p:cNvSpPr/>
          <p:nvPr/>
        </p:nvSpPr>
        <p:spPr>
          <a:xfrm>
            <a:off x="4114800" y="1497400"/>
            <a:ext cx="914400" cy="914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67" name="Google Shape;667;p56"/>
          <p:cNvSpPr/>
          <p:nvPr/>
        </p:nvSpPr>
        <p:spPr>
          <a:xfrm>
            <a:off x="6823800" y="1497400"/>
            <a:ext cx="914400" cy="9144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68" name="Google Shape;668;p56"/>
          <p:cNvSpPr/>
          <p:nvPr/>
        </p:nvSpPr>
        <p:spPr>
          <a:xfrm rot="-5400000">
            <a:off x="1451550" y="1543150"/>
            <a:ext cx="822900" cy="822900"/>
          </a:xfrm>
          <a:prstGeom prst="pie">
            <a:avLst>
              <a:gd name="adj1" fmla="val 0"/>
              <a:gd name="adj2" fmla="val 16200000"/>
            </a:avLst>
          </a:prstGeom>
          <a:solidFill>
            <a:srgbClr val="000000">
              <a:alpha val="3184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69" name="Google Shape;669;p56"/>
          <p:cNvSpPr/>
          <p:nvPr/>
        </p:nvSpPr>
        <p:spPr>
          <a:xfrm rot="5400000">
            <a:off x="4160550" y="1543150"/>
            <a:ext cx="822900" cy="822900"/>
          </a:xfrm>
          <a:prstGeom prst="pie">
            <a:avLst>
              <a:gd name="adj1" fmla="val 10853583"/>
              <a:gd name="adj2" fmla="val 16200000"/>
            </a:avLst>
          </a:prstGeom>
          <a:solidFill>
            <a:srgbClr val="000000">
              <a:alpha val="3184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70" name="Google Shape;670;p56"/>
          <p:cNvSpPr/>
          <p:nvPr/>
        </p:nvSpPr>
        <p:spPr>
          <a:xfrm rot="10800000">
            <a:off x="6869550" y="1543150"/>
            <a:ext cx="822900" cy="822900"/>
          </a:xfrm>
          <a:prstGeom prst="pie">
            <a:avLst>
              <a:gd name="adj1" fmla="val 5330277"/>
              <a:gd name="adj2" fmla="val 16200000"/>
            </a:avLst>
          </a:prstGeom>
          <a:solidFill>
            <a:srgbClr val="000000">
              <a:alpha val="3184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5" name="Picture 14" descr="線上外賣訂餐平台Foodpanda更換新LOGO | 品牌癮－法博思品牌顧問">
            <a:extLst>
              <a:ext uri="{FF2B5EF4-FFF2-40B4-BE49-F238E27FC236}">
                <a16:creationId xmlns:a16="http://schemas.microsoft.com/office/drawing/2014/main" id="{CB042CB3-7852-A846-9CB5-94C8251A4D4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8398" b="29545"/>
          <a:stretch/>
        </p:blipFill>
        <p:spPr bwMode="auto">
          <a:xfrm>
            <a:off x="1113700" y="4406637"/>
            <a:ext cx="1498600" cy="42006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Transparent Uber Eats Logo Png PNG Image | Transparent PNG Free Download on  SeekPNG">
            <a:extLst>
              <a:ext uri="{FF2B5EF4-FFF2-40B4-BE49-F238E27FC236}">
                <a16:creationId xmlns:a16="http://schemas.microsoft.com/office/drawing/2014/main" id="{E818B7A5-A849-B84E-9A0F-923DF2C6D63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4600" y="4406637"/>
            <a:ext cx="1574799" cy="336085"/>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Total | Brands of the World™ | Download vector logos and logotypes">
            <a:extLst>
              <a:ext uri="{FF2B5EF4-FFF2-40B4-BE49-F238E27FC236}">
                <a16:creationId xmlns:a16="http://schemas.microsoft.com/office/drawing/2014/main" id="{5E38C825-242B-1440-9B99-BFF28A4C9A3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1439" r="7692" b="31638"/>
          <a:stretch/>
        </p:blipFill>
        <p:spPr bwMode="auto">
          <a:xfrm>
            <a:off x="6869550" y="4394111"/>
            <a:ext cx="1060218" cy="34892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6C6AEFC-1A58-7142-82B6-24D04962D7A1}"/>
              </a:ext>
            </a:extLst>
          </p:cNvPr>
          <p:cNvSpPr txBox="1"/>
          <p:nvPr/>
        </p:nvSpPr>
        <p:spPr>
          <a:xfrm>
            <a:off x="8727135" y="4759191"/>
            <a:ext cx="325730"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rPr>
              <a:t>19</a:t>
            </a:r>
          </a:p>
        </p:txBody>
      </p:sp>
    </p:spTree>
    <p:extLst>
      <p:ext uri="{BB962C8B-B14F-4D97-AF65-F5344CB8AC3E}">
        <p14:creationId xmlns:p14="http://schemas.microsoft.com/office/powerpoint/2010/main" val="357353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grpSp>
        <p:nvGrpSpPr>
          <p:cNvPr id="259" name="Google Shape;259;p36"/>
          <p:cNvGrpSpPr/>
          <p:nvPr/>
        </p:nvGrpSpPr>
        <p:grpSpPr>
          <a:xfrm>
            <a:off x="-354226" y="1410439"/>
            <a:ext cx="9852400" cy="1973111"/>
            <a:chOff x="-354226" y="1410439"/>
            <a:chExt cx="9852400" cy="1973111"/>
          </a:xfrm>
        </p:grpSpPr>
        <p:sp>
          <p:nvSpPr>
            <p:cNvPr id="260" name="Google Shape;260;p36"/>
            <p:cNvSpPr/>
            <p:nvPr/>
          </p:nvSpPr>
          <p:spPr>
            <a:xfrm>
              <a:off x="2131337" y="1410439"/>
              <a:ext cx="4881300" cy="1973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36"/>
            <p:cNvSpPr/>
            <p:nvPr/>
          </p:nvSpPr>
          <p:spPr>
            <a:xfrm>
              <a:off x="-354226" y="1410450"/>
              <a:ext cx="2333100" cy="1973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36"/>
            <p:cNvSpPr/>
            <p:nvPr/>
          </p:nvSpPr>
          <p:spPr>
            <a:xfrm>
              <a:off x="7165074" y="1410450"/>
              <a:ext cx="2333100" cy="19731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4" name="Google Shape;264;p36"/>
          <p:cNvSpPr txBox="1">
            <a:spLocks noGrp="1"/>
          </p:cNvSpPr>
          <p:nvPr>
            <p:ph type="subTitle" idx="1"/>
          </p:nvPr>
        </p:nvSpPr>
        <p:spPr>
          <a:xfrm>
            <a:off x="2131363" y="3612150"/>
            <a:ext cx="48813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Food Delivery Apps?</a:t>
            </a:r>
            <a:endParaRPr dirty="0"/>
          </a:p>
        </p:txBody>
      </p:sp>
      <p:sp>
        <p:nvSpPr>
          <p:cNvPr id="8" name="TextBox 7">
            <a:extLst>
              <a:ext uri="{FF2B5EF4-FFF2-40B4-BE49-F238E27FC236}">
                <a16:creationId xmlns:a16="http://schemas.microsoft.com/office/drawing/2014/main" id="{C30C159B-9B9B-B240-916E-8F90DCB79DB8}"/>
              </a:ext>
            </a:extLst>
          </p:cNvPr>
          <p:cNvSpPr txBox="1"/>
          <p:nvPr/>
        </p:nvSpPr>
        <p:spPr>
          <a:xfrm>
            <a:off x="8727135" y="4759191"/>
            <a:ext cx="255198"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000" dirty="0">
                <a:solidFill>
                  <a:srgbClr val="FFFFFF"/>
                </a:solidFill>
              </a:rPr>
              <a:t>2</a:t>
            </a:r>
            <a:endParaRPr kumimoji="0" lang="en-US" sz="1000" b="0" i="0" u="none" strike="noStrike" kern="0" cap="none" spc="0" normalizeH="0" baseline="0" noProof="0" dirty="0">
              <a:ln>
                <a:noFill/>
              </a:ln>
              <a:solidFill>
                <a:srgbClr val="FFFFFF"/>
              </a:solidFill>
              <a:effectLst/>
              <a:uLnTx/>
              <a:uFillTx/>
            </a:endParaRPr>
          </a:p>
        </p:txBody>
      </p:sp>
      <p:pic>
        <p:nvPicPr>
          <p:cNvPr id="27652" name="Picture 4" descr="The answer to your passion — Why? | by Ronit Roy | Medium">
            <a:extLst>
              <a:ext uri="{FF2B5EF4-FFF2-40B4-BE49-F238E27FC236}">
                <a16:creationId xmlns:a16="http://schemas.microsoft.com/office/drawing/2014/main" id="{3BB5833C-94AE-9C42-A449-C987636430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654"/>
          <a:stretch/>
        </p:blipFill>
        <p:spPr bwMode="auto">
          <a:xfrm>
            <a:off x="3353339" y="1512025"/>
            <a:ext cx="2853983" cy="1769927"/>
          </a:xfrm>
          <a:prstGeom prst="rect">
            <a:avLst/>
          </a:prstGeom>
          <a:noFill/>
          <a:extLst>
            <a:ext uri="{909E8E84-426E-40DD-AFC4-6F175D3DCCD1}">
              <a14:hiddenFill xmlns:a14="http://schemas.microsoft.com/office/drawing/2010/main">
                <a:solidFill>
                  <a:srgbClr val="FFFFFF"/>
                </a:solidFill>
              </a14:hiddenFill>
            </a:ext>
          </a:extLst>
        </p:spPr>
      </p:pic>
      <p:pic>
        <p:nvPicPr>
          <p:cNvPr id="27656" name="Picture 8" descr="Child thinking clipart thinking kid clipground - WikiClipArt">
            <a:extLst>
              <a:ext uri="{FF2B5EF4-FFF2-40B4-BE49-F238E27FC236}">
                <a16:creationId xmlns:a16="http://schemas.microsoft.com/office/drawing/2014/main" id="{745DF3FE-CB34-AC4C-BCBD-3D561C7BC34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33253" y1="42073" x2="33253" y2="42073"/>
                        <a14:foregroundMark x1="34337" y1="44055" x2="34337" y2="44055"/>
                        <a14:foregroundMark x1="48313" y1="42530" x2="48313" y2="42530"/>
                        <a14:foregroundMark x1="47229" y1="41616" x2="47229" y2="41616"/>
                        <a14:foregroundMark x1="47952" y1="40244" x2="47952" y2="40244"/>
                        <a14:foregroundMark x1="47952" y1="40244" x2="47952" y2="40244"/>
                        <a14:foregroundMark x1="50602" y1="42988" x2="50602" y2="42988"/>
                        <a14:foregroundMark x1="50602" y1="42988" x2="50602" y2="42988"/>
                        <a14:foregroundMark x1="50602" y1="42988" x2="50602" y2="42988"/>
                        <a14:foregroundMark x1="50602" y1="42988" x2="50602" y2="42988"/>
                        <a14:foregroundMark x1="50602" y1="42988" x2="50602" y2="42988"/>
                        <a14:foregroundMark x1="34699" y1="42988" x2="34699" y2="42988"/>
                        <a14:foregroundMark x1="35904" y1="43598" x2="35904" y2="43598"/>
                        <a14:foregroundMark x1="47952" y1="42530" x2="47952" y2="42530"/>
                        <a14:foregroundMark x1="47952" y1="42530" x2="47952" y2="42530"/>
                        <a14:foregroundMark x1="47952" y1="42530" x2="47952" y2="42530"/>
                        <a14:foregroundMark x1="49518" y1="43598" x2="49518" y2="43598"/>
                        <a14:foregroundMark x1="50602" y1="42988" x2="50602" y2="42988"/>
                        <a14:foregroundMark x1="50602" y1="42988" x2="50602" y2="42988"/>
                        <a14:foregroundMark x1="47952" y1="41159" x2="47952" y2="41159"/>
                        <a14:foregroundMark x1="47952" y1="41159" x2="47952" y2="41159"/>
                        <a14:foregroundMark x1="47590" y1="41159" x2="47590" y2="41159"/>
                        <a14:foregroundMark x1="47590" y1="42988" x2="47590" y2="42988"/>
                        <a14:foregroundMark x1="47229" y1="42073" x2="47229" y2="42073"/>
                        <a14:foregroundMark x1="48313" y1="44055" x2="48313" y2="44055"/>
                        <a14:foregroundMark x1="48313" y1="44055" x2="48313" y2="44055"/>
                        <a14:foregroundMark x1="48313" y1="43598" x2="48313" y2="43598"/>
                        <a14:foregroundMark x1="48313" y1="43598" x2="48313" y2="43598"/>
                        <a14:foregroundMark x1="50602" y1="43598" x2="50602" y2="43598"/>
                        <a14:foregroundMark x1="50602" y1="43598" x2="50602" y2="43598"/>
                        <a14:foregroundMark x1="50602" y1="43598" x2="50602" y2="43598"/>
                        <a14:foregroundMark x1="50602" y1="42988" x2="50602" y2="42988"/>
                        <a14:foregroundMark x1="50241" y1="42988" x2="50241" y2="42988"/>
                        <a14:foregroundMark x1="48675" y1="41159" x2="48675" y2="41159"/>
                        <a14:foregroundMark x1="48675" y1="41159" x2="48675" y2="41159"/>
                      </a14:backgroundRemoval>
                    </a14:imgEffect>
                  </a14:imgLayer>
                </a14:imgProps>
              </a:ext>
              <a:ext uri="{28A0092B-C50C-407E-A947-70E740481C1C}">
                <a14:useLocalDpi xmlns:a14="http://schemas.microsoft.com/office/drawing/2010/main" val="0"/>
              </a:ext>
            </a:extLst>
          </a:blip>
          <a:srcRect/>
          <a:stretch>
            <a:fillRect/>
          </a:stretch>
        </p:blipFill>
        <p:spPr bwMode="auto">
          <a:xfrm>
            <a:off x="6808609" y="1410439"/>
            <a:ext cx="2496216" cy="1973100"/>
          </a:xfrm>
          <a:prstGeom prst="rect">
            <a:avLst/>
          </a:prstGeom>
          <a:noFill/>
          <a:extLst>
            <a:ext uri="{909E8E84-426E-40DD-AFC4-6F175D3DCCD1}">
              <a14:hiddenFill xmlns:a14="http://schemas.microsoft.com/office/drawing/2010/main">
                <a:solidFill>
                  <a:srgbClr val="FFFFFF"/>
                </a:solidFill>
              </a14:hiddenFill>
            </a:ext>
          </a:extLst>
        </p:spPr>
      </p:pic>
      <p:pic>
        <p:nvPicPr>
          <p:cNvPr id="27658" name="Picture 10" descr="Cute Little Girl Asking Question Cartoon Stock Vector (Royalty Free)  1140473522 | Shutterstock">
            <a:extLst>
              <a:ext uri="{FF2B5EF4-FFF2-40B4-BE49-F238E27FC236}">
                <a16:creationId xmlns:a16="http://schemas.microsoft.com/office/drawing/2014/main" id="{B2F7F8BE-2F8B-924D-AE06-0EF07951E94F}"/>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9258" b="83321" l="10000" r="90000">
                        <a14:foregroundMark x1="42697" y1="43214" x2="42697" y2="43214"/>
                        <a14:foregroundMark x1="26966" y1="43929" x2="26966" y2="43929"/>
                        <a14:foregroundMark x1="68914" y1="13929" x2="68914" y2="13929"/>
                        <a14:foregroundMark x1="65543" y1="19286" x2="65543" y2="19286"/>
                      </a14:backgroundRemoval>
                    </a14:imgEffect>
                  </a14:imgLayer>
                </a14:imgProps>
              </a:ext>
              <a:ext uri="{28A0092B-C50C-407E-A947-70E740481C1C}">
                <a14:useLocalDpi xmlns:a14="http://schemas.microsoft.com/office/drawing/2010/main" val="0"/>
              </a:ext>
            </a:extLst>
          </a:blip>
          <a:srcRect b="7421"/>
          <a:stretch/>
        </p:blipFill>
        <p:spPr bwMode="auto">
          <a:xfrm>
            <a:off x="345481" y="1531350"/>
            <a:ext cx="1823038" cy="17699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14F506-DB7F-EC4B-8FF3-465248CB0B9D}"/>
              </a:ext>
            </a:extLst>
          </p:cNvPr>
          <p:cNvPicPr>
            <a:picLocks noChangeAspect="1"/>
          </p:cNvPicPr>
          <p:nvPr/>
        </p:nvPicPr>
        <p:blipFill>
          <a:blip r:embed="rId3"/>
          <a:stretch>
            <a:fillRect/>
          </a:stretch>
        </p:blipFill>
        <p:spPr>
          <a:xfrm>
            <a:off x="411358" y="63500"/>
            <a:ext cx="4864100" cy="5016500"/>
          </a:xfrm>
          <a:prstGeom prst="rect">
            <a:avLst/>
          </a:prstGeom>
        </p:spPr>
      </p:pic>
      <p:sp>
        <p:nvSpPr>
          <p:cNvPr id="7" name="Google Shape;341;p43">
            <a:extLst>
              <a:ext uri="{FF2B5EF4-FFF2-40B4-BE49-F238E27FC236}">
                <a16:creationId xmlns:a16="http://schemas.microsoft.com/office/drawing/2014/main" id="{EEC11EF0-18FF-8B49-848E-1A9FB8ECECFD}"/>
              </a:ext>
            </a:extLst>
          </p:cNvPr>
          <p:cNvSpPr txBox="1">
            <a:spLocks/>
          </p:cNvSpPr>
          <p:nvPr/>
        </p:nvSpPr>
        <p:spPr>
          <a:xfrm>
            <a:off x="6569661" y="809818"/>
            <a:ext cx="2449077" cy="6402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t>8/100</a:t>
            </a:r>
            <a:r>
              <a:rPr lang="en-US" dirty="0"/>
              <a:t> results inconsistent with the actual comments</a:t>
            </a:r>
          </a:p>
        </p:txBody>
      </p:sp>
      <p:sp>
        <p:nvSpPr>
          <p:cNvPr id="8" name="Google Shape;341;p43">
            <a:extLst>
              <a:ext uri="{FF2B5EF4-FFF2-40B4-BE49-F238E27FC236}">
                <a16:creationId xmlns:a16="http://schemas.microsoft.com/office/drawing/2014/main" id="{D4698546-6740-FB46-AA5B-0DB293F86B63}"/>
              </a:ext>
            </a:extLst>
          </p:cNvPr>
          <p:cNvSpPr txBox="1">
            <a:spLocks/>
          </p:cNvSpPr>
          <p:nvPr/>
        </p:nvSpPr>
        <p:spPr>
          <a:xfrm>
            <a:off x="6569661" y="2621854"/>
            <a:ext cx="2449077" cy="6402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t>6/100</a:t>
            </a:r>
            <a:r>
              <a:rPr lang="en-US" dirty="0"/>
              <a:t> results inconsistent with the actual comments</a:t>
            </a:r>
          </a:p>
        </p:txBody>
      </p:sp>
      <p:sp>
        <p:nvSpPr>
          <p:cNvPr id="9" name="Google Shape;341;p43">
            <a:extLst>
              <a:ext uri="{FF2B5EF4-FFF2-40B4-BE49-F238E27FC236}">
                <a16:creationId xmlns:a16="http://schemas.microsoft.com/office/drawing/2014/main" id="{214993A4-9180-3A47-B147-429F35A3A6AE}"/>
              </a:ext>
            </a:extLst>
          </p:cNvPr>
          <p:cNvSpPr txBox="1">
            <a:spLocks/>
          </p:cNvSpPr>
          <p:nvPr/>
        </p:nvSpPr>
        <p:spPr>
          <a:xfrm>
            <a:off x="6569661" y="4113790"/>
            <a:ext cx="2449077" cy="6402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t>14/200</a:t>
            </a:r>
            <a:r>
              <a:rPr lang="en-US" dirty="0"/>
              <a:t> results inconsistent with the actual comments</a:t>
            </a:r>
          </a:p>
        </p:txBody>
      </p:sp>
      <p:pic>
        <p:nvPicPr>
          <p:cNvPr id="8194" name="Picture 2" descr="Màu Xanh Lá Mũi Tên - Miễn Phí vector hình ảnh trên Pixabay">
            <a:extLst>
              <a:ext uri="{FF2B5EF4-FFF2-40B4-BE49-F238E27FC236}">
                <a16:creationId xmlns:a16="http://schemas.microsoft.com/office/drawing/2014/main" id="{C7A27126-ADD2-424D-9DFE-2EE148163F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1513" y="2459270"/>
            <a:ext cx="1163304" cy="73583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pink arrow&quot; by Reider | Redbubble">
            <a:extLst>
              <a:ext uri="{FF2B5EF4-FFF2-40B4-BE49-F238E27FC236}">
                <a16:creationId xmlns:a16="http://schemas.microsoft.com/office/drawing/2014/main" id="{322CE920-3C76-5A45-AE24-66AE1FDFA0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510"/>
          <a:stretch/>
        </p:blipFill>
        <p:spPr bwMode="auto">
          <a:xfrm>
            <a:off x="5481513" y="724523"/>
            <a:ext cx="1163304" cy="55383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Orange arrow to the right free image download">
            <a:extLst>
              <a:ext uri="{FF2B5EF4-FFF2-40B4-BE49-F238E27FC236}">
                <a16:creationId xmlns:a16="http://schemas.microsoft.com/office/drawing/2014/main" id="{98714404-2CD8-0E46-94A9-FB694D7AF6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3140" y="3993764"/>
            <a:ext cx="1369359" cy="669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441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4"/>
          <p:cNvSpPr txBox="1">
            <a:spLocks noGrp="1"/>
          </p:cNvSpPr>
          <p:nvPr>
            <p:ph type="subTitle" idx="1"/>
          </p:nvPr>
        </p:nvSpPr>
        <p:spPr>
          <a:xfrm>
            <a:off x="1443835" y="2145088"/>
            <a:ext cx="23013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THEM</a:t>
            </a:r>
            <a:endParaRPr dirty="0"/>
          </a:p>
        </p:txBody>
      </p:sp>
      <p:sp>
        <p:nvSpPr>
          <p:cNvPr id="395" name="Google Shape;395;p44"/>
          <p:cNvSpPr txBox="1">
            <a:spLocks noGrp="1"/>
          </p:cNvSpPr>
          <p:nvPr>
            <p:ph type="subTitle" idx="2"/>
          </p:nvPr>
        </p:nvSpPr>
        <p:spPr>
          <a:xfrm>
            <a:off x="5406447" y="2145098"/>
            <a:ext cx="2286000" cy="38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US</a:t>
            </a:r>
            <a:endParaRPr dirty="0"/>
          </a:p>
        </p:txBody>
      </p:sp>
      <p:sp>
        <p:nvSpPr>
          <p:cNvPr id="396" name="Google Shape;396;p44"/>
          <p:cNvSpPr txBox="1">
            <a:spLocks noGrp="1"/>
          </p:cNvSpPr>
          <p:nvPr>
            <p:ph type="subTitle" idx="3"/>
          </p:nvPr>
        </p:nvSpPr>
        <p:spPr>
          <a:xfrm>
            <a:off x="1443825" y="2591244"/>
            <a:ext cx="2301300" cy="11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Mercury is the closest planet to the Sun and the smallest one in the Solar System—it’s only a bit larger than the Moon</a:t>
            </a:r>
            <a:endParaRPr dirty="0"/>
          </a:p>
        </p:txBody>
      </p:sp>
      <p:sp>
        <p:nvSpPr>
          <p:cNvPr id="397" name="Google Shape;397;p44"/>
          <p:cNvSpPr txBox="1">
            <a:spLocks noGrp="1"/>
          </p:cNvSpPr>
          <p:nvPr>
            <p:ph type="subTitle" idx="4"/>
          </p:nvPr>
        </p:nvSpPr>
        <p:spPr>
          <a:xfrm>
            <a:off x="5406438" y="2591244"/>
            <a:ext cx="2286000" cy="1188600"/>
          </a:xfrm>
          <a:prstGeom prst="rect">
            <a:avLst/>
          </a:prstGeom>
        </p:spPr>
        <p:txBody>
          <a:bodyPr spcFirstLastPara="1" wrap="square" lIns="182875" tIns="91425" rIns="182875" bIns="91425" anchor="t" anchorCtr="0">
            <a:noAutofit/>
          </a:bodyPr>
          <a:lstStyle/>
          <a:p>
            <a:pPr marL="0" lvl="0" indent="0" algn="ctr" rtl="0">
              <a:spcBef>
                <a:spcPts val="0"/>
              </a:spcBef>
              <a:spcAft>
                <a:spcPts val="0"/>
              </a:spcAft>
              <a:buNone/>
            </a:pPr>
            <a:r>
              <a:rPr lang="en" dirty="0"/>
              <a:t>Venus has a beautiful name and is the second planet from the Sun. It’s hot and has a poisonous atmosphere</a:t>
            </a:r>
            <a:endParaRPr dirty="0"/>
          </a:p>
        </p:txBody>
      </p:sp>
      <p:grpSp>
        <p:nvGrpSpPr>
          <p:cNvPr id="401" name="Google Shape;401;p44"/>
          <p:cNvGrpSpPr/>
          <p:nvPr/>
        </p:nvGrpSpPr>
        <p:grpSpPr>
          <a:xfrm>
            <a:off x="2265840" y="1655441"/>
            <a:ext cx="657411" cy="335325"/>
            <a:chOff x="3444532" y="1731078"/>
            <a:chExt cx="346261" cy="176274"/>
          </a:xfrm>
        </p:grpSpPr>
        <p:sp>
          <p:nvSpPr>
            <p:cNvPr id="402" name="Google Shape;402;p44"/>
            <p:cNvSpPr/>
            <p:nvPr/>
          </p:nvSpPr>
          <p:spPr>
            <a:xfrm>
              <a:off x="3523751" y="1758897"/>
              <a:ext cx="60275" cy="21021"/>
            </a:xfrm>
            <a:custGeom>
              <a:avLst/>
              <a:gdLst/>
              <a:ahLst/>
              <a:cxnLst/>
              <a:rect l="l" t="t" r="r" b="b"/>
              <a:pathLst>
                <a:path w="2119" h="739" extrusionOk="0">
                  <a:moveTo>
                    <a:pt x="811" y="1"/>
                  </a:moveTo>
                  <a:cubicBezTo>
                    <a:pt x="581" y="1"/>
                    <a:pt x="350" y="41"/>
                    <a:pt x="134" y="124"/>
                  </a:cubicBezTo>
                  <a:cubicBezTo>
                    <a:pt x="44" y="158"/>
                    <a:pt x="0" y="258"/>
                    <a:pt x="36" y="348"/>
                  </a:cubicBezTo>
                  <a:cubicBezTo>
                    <a:pt x="62" y="417"/>
                    <a:pt x="127" y="459"/>
                    <a:pt x="197" y="459"/>
                  </a:cubicBezTo>
                  <a:cubicBezTo>
                    <a:pt x="218" y="459"/>
                    <a:pt x="239" y="455"/>
                    <a:pt x="259" y="448"/>
                  </a:cubicBezTo>
                  <a:cubicBezTo>
                    <a:pt x="432" y="381"/>
                    <a:pt x="619" y="349"/>
                    <a:pt x="807" y="349"/>
                  </a:cubicBezTo>
                  <a:cubicBezTo>
                    <a:pt x="1171" y="349"/>
                    <a:pt x="1538" y="470"/>
                    <a:pt x="1816" y="699"/>
                  </a:cubicBezTo>
                  <a:cubicBezTo>
                    <a:pt x="1848" y="725"/>
                    <a:pt x="1887" y="738"/>
                    <a:pt x="1926" y="738"/>
                  </a:cubicBezTo>
                  <a:cubicBezTo>
                    <a:pt x="1976" y="738"/>
                    <a:pt x="2026" y="717"/>
                    <a:pt x="2060" y="675"/>
                  </a:cubicBezTo>
                  <a:cubicBezTo>
                    <a:pt x="2118" y="599"/>
                    <a:pt x="2108" y="492"/>
                    <a:pt x="2035" y="430"/>
                  </a:cubicBezTo>
                  <a:cubicBezTo>
                    <a:pt x="1692" y="149"/>
                    <a:pt x="1251" y="1"/>
                    <a:pt x="8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03" name="Google Shape;403;p44"/>
            <p:cNvSpPr/>
            <p:nvPr/>
          </p:nvSpPr>
          <p:spPr>
            <a:xfrm>
              <a:off x="3444532" y="1731078"/>
              <a:ext cx="346261" cy="176274"/>
            </a:xfrm>
            <a:custGeom>
              <a:avLst/>
              <a:gdLst/>
              <a:ahLst/>
              <a:cxnLst/>
              <a:rect l="l" t="t" r="r" b="b"/>
              <a:pathLst>
                <a:path w="12173" h="6197" extrusionOk="0">
                  <a:moveTo>
                    <a:pt x="6446" y="345"/>
                  </a:moveTo>
                  <a:cubicBezTo>
                    <a:pt x="6860" y="345"/>
                    <a:pt x="7410" y="571"/>
                    <a:pt x="7687" y="861"/>
                  </a:cubicBezTo>
                  <a:cubicBezTo>
                    <a:pt x="7902" y="1085"/>
                    <a:pt x="8027" y="1426"/>
                    <a:pt x="8035" y="1815"/>
                  </a:cubicBezTo>
                  <a:cubicBezTo>
                    <a:pt x="8049" y="2281"/>
                    <a:pt x="7881" y="2748"/>
                    <a:pt x="7592" y="3070"/>
                  </a:cubicBezTo>
                  <a:lnTo>
                    <a:pt x="5576" y="3070"/>
                  </a:lnTo>
                  <a:cubicBezTo>
                    <a:pt x="5815" y="2709"/>
                    <a:pt x="5941" y="2260"/>
                    <a:pt x="5931" y="1805"/>
                  </a:cubicBezTo>
                  <a:cubicBezTo>
                    <a:pt x="5926" y="1640"/>
                    <a:pt x="5904" y="1481"/>
                    <a:pt x="5866" y="1334"/>
                  </a:cubicBezTo>
                  <a:cubicBezTo>
                    <a:pt x="5923" y="1328"/>
                    <a:pt x="5981" y="1325"/>
                    <a:pt x="6039" y="1325"/>
                  </a:cubicBezTo>
                  <a:cubicBezTo>
                    <a:pt x="6405" y="1325"/>
                    <a:pt x="6774" y="1448"/>
                    <a:pt x="7049" y="1674"/>
                  </a:cubicBezTo>
                  <a:cubicBezTo>
                    <a:pt x="7081" y="1701"/>
                    <a:pt x="7120" y="1714"/>
                    <a:pt x="7159" y="1714"/>
                  </a:cubicBezTo>
                  <a:cubicBezTo>
                    <a:pt x="7209" y="1714"/>
                    <a:pt x="7259" y="1692"/>
                    <a:pt x="7293" y="1650"/>
                  </a:cubicBezTo>
                  <a:cubicBezTo>
                    <a:pt x="7355" y="1577"/>
                    <a:pt x="7343" y="1467"/>
                    <a:pt x="7270" y="1406"/>
                  </a:cubicBezTo>
                  <a:cubicBezTo>
                    <a:pt x="6929" y="1127"/>
                    <a:pt x="6495" y="977"/>
                    <a:pt x="6053" y="977"/>
                  </a:cubicBezTo>
                  <a:cubicBezTo>
                    <a:pt x="5951" y="977"/>
                    <a:pt x="5849" y="985"/>
                    <a:pt x="5747" y="1001"/>
                  </a:cubicBezTo>
                  <a:cubicBezTo>
                    <a:pt x="5697" y="898"/>
                    <a:pt x="5638" y="804"/>
                    <a:pt x="5571" y="717"/>
                  </a:cubicBezTo>
                  <a:cubicBezTo>
                    <a:pt x="5853" y="492"/>
                    <a:pt x="6161" y="353"/>
                    <a:pt x="6411" y="345"/>
                  </a:cubicBezTo>
                  <a:cubicBezTo>
                    <a:pt x="6423" y="345"/>
                    <a:pt x="6434" y="345"/>
                    <a:pt x="6446" y="345"/>
                  </a:cubicBezTo>
                  <a:close/>
                  <a:moveTo>
                    <a:pt x="3996" y="345"/>
                  </a:moveTo>
                  <a:cubicBezTo>
                    <a:pt x="4410" y="345"/>
                    <a:pt x="4958" y="571"/>
                    <a:pt x="5235" y="861"/>
                  </a:cubicBezTo>
                  <a:cubicBezTo>
                    <a:pt x="5450" y="1085"/>
                    <a:pt x="5575" y="1426"/>
                    <a:pt x="5585" y="1815"/>
                  </a:cubicBezTo>
                  <a:cubicBezTo>
                    <a:pt x="5596" y="2275"/>
                    <a:pt x="5432" y="2744"/>
                    <a:pt x="5146" y="3066"/>
                  </a:cubicBezTo>
                  <a:cubicBezTo>
                    <a:pt x="5144" y="3067"/>
                    <a:pt x="5144" y="3069"/>
                    <a:pt x="5143" y="3072"/>
                  </a:cubicBezTo>
                  <a:lnTo>
                    <a:pt x="1652" y="3072"/>
                  </a:lnTo>
                  <a:cubicBezTo>
                    <a:pt x="1520" y="2757"/>
                    <a:pt x="1554" y="2381"/>
                    <a:pt x="1743" y="2127"/>
                  </a:cubicBezTo>
                  <a:cubicBezTo>
                    <a:pt x="1843" y="1993"/>
                    <a:pt x="1977" y="1884"/>
                    <a:pt x="2120" y="1768"/>
                  </a:cubicBezTo>
                  <a:cubicBezTo>
                    <a:pt x="2230" y="1680"/>
                    <a:pt x="2344" y="1589"/>
                    <a:pt x="2446" y="1480"/>
                  </a:cubicBezTo>
                  <a:cubicBezTo>
                    <a:pt x="2593" y="1324"/>
                    <a:pt x="2704" y="1148"/>
                    <a:pt x="2838" y="988"/>
                  </a:cubicBezTo>
                  <a:cubicBezTo>
                    <a:pt x="3095" y="686"/>
                    <a:pt x="3557" y="357"/>
                    <a:pt x="3961" y="345"/>
                  </a:cubicBezTo>
                  <a:cubicBezTo>
                    <a:pt x="3973" y="345"/>
                    <a:pt x="3984" y="345"/>
                    <a:pt x="3996" y="345"/>
                  </a:cubicBezTo>
                  <a:close/>
                  <a:moveTo>
                    <a:pt x="1545" y="3419"/>
                  </a:moveTo>
                  <a:lnTo>
                    <a:pt x="1435" y="3765"/>
                  </a:lnTo>
                  <a:lnTo>
                    <a:pt x="691" y="3765"/>
                  </a:lnTo>
                  <a:cubicBezTo>
                    <a:pt x="462" y="3758"/>
                    <a:pt x="462" y="3426"/>
                    <a:pt x="691" y="3419"/>
                  </a:cubicBezTo>
                  <a:close/>
                  <a:moveTo>
                    <a:pt x="3019" y="3419"/>
                  </a:moveTo>
                  <a:lnTo>
                    <a:pt x="2909" y="3765"/>
                  </a:lnTo>
                  <a:lnTo>
                    <a:pt x="1799" y="3765"/>
                  </a:lnTo>
                  <a:lnTo>
                    <a:pt x="1909" y="3419"/>
                  </a:lnTo>
                  <a:close/>
                  <a:moveTo>
                    <a:pt x="4492" y="3419"/>
                  </a:moveTo>
                  <a:lnTo>
                    <a:pt x="4382" y="3765"/>
                  </a:lnTo>
                  <a:lnTo>
                    <a:pt x="3272" y="3765"/>
                  </a:lnTo>
                  <a:lnTo>
                    <a:pt x="3382" y="3419"/>
                  </a:lnTo>
                  <a:close/>
                  <a:moveTo>
                    <a:pt x="5967" y="3419"/>
                  </a:moveTo>
                  <a:lnTo>
                    <a:pt x="5857" y="3765"/>
                  </a:lnTo>
                  <a:lnTo>
                    <a:pt x="4748" y="3765"/>
                  </a:lnTo>
                  <a:lnTo>
                    <a:pt x="4858" y="3419"/>
                  </a:lnTo>
                  <a:close/>
                  <a:moveTo>
                    <a:pt x="7440" y="3419"/>
                  </a:moveTo>
                  <a:lnTo>
                    <a:pt x="7330" y="3765"/>
                  </a:lnTo>
                  <a:lnTo>
                    <a:pt x="6220" y="3765"/>
                  </a:lnTo>
                  <a:lnTo>
                    <a:pt x="6330" y="3419"/>
                  </a:lnTo>
                  <a:close/>
                  <a:moveTo>
                    <a:pt x="8914" y="3419"/>
                  </a:moveTo>
                  <a:lnTo>
                    <a:pt x="8804" y="3765"/>
                  </a:lnTo>
                  <a:lnTo>
                    <a:pt x="7694" y="3765"/>
                  </a:lnTo>
                  <a:lnTo>
                    <a:pt x="7805" y="3419"/>
                  </a:lnTo>
                  <a:close/>
                  <a:moveTo>
                    <a:pt x="10387" y="3419"/>
                  </a:moveTo>
                  <a:lnTo>
                    <a:pt x="10277" y="3765"/>
                  </a:lnTo>
                  <a:lnTo>
                    <a:pt x="9167" y="3765"/>
                  </a:lnTo>
                  <a:lnTo>
                    <a:pt x="9277" y="3419"/>
                  </a:lnTo>
                  <a:close/>
                  <a:moveTo>
                    <a:pt x="11485" y="3419"/>
                  </a:moveTo>
                  <a:cubicBezTo>
                    <a:pt x="11714" y="3426"/>
                    <a:pt x="11714" y="3758"/>
                    <a:pt x="11485" y="3765"/>
                  </a:cubicBezTo>
                  <a:lnTo>
                    <a:pt x="10641" y="3765"/>
                  </a:lnTo>
                  <a:lnTo>
                    <a:pt x="10752" y="3419"/>
                  </a:lnTo>
                  <a:close/>
                  <a:moveTo>
                    <a:pt x="8926" y="0"/>
                  </a:moveTo>
                  <a:cubicBezTo>
                    <a:pt x="8910" y="0"/>
                    <a:pt x="8894" y="1"/>
                    <a:pt x="8878" y="1"/>
                  </a:cubicBezTo>
                  <a:cubicBezTo>
                    <a:pt x="8540" y="12"/>
                    <a:pt x="8138" y="192"/>
                    <a:pt x="7789" y="486"/>
                  </a:cubicBezTo>
                  <a:cubicBezTo>
                    <a:pt x="7428" y="197"/>
                    <a:pt x="6894" y="1"/>
                    <a:pt x="6450" y="1"/>
                  </a:cubicBezTo>
                  <a:cubicBezTo>
                    <a:pt x="6434" y="1"/>
                    <a:pt x="6418" y="1"/>
                    <a:pt x="6403" y="1"/>
                  </a:cubicBezTo>
                  <a:cubicBezTo>
                    <a:pt x="5953" y="16"/>
                    <a:pt x="5543" y="297"/>
                    <a:pt x="5324" y="476"/>
                  </a:cubicBezTo>
                  <a:cubicBezTo>
                    <a:pt x="4966" y="192"/>
                    <a:pt x="4439" y="1"/>
                    <a:pt x="3998" y="1"/>
                  </a:cubicBezTo>
                  <a:cubicBezTo>
                    <a:pt x="3981" y="1"/>
                    <a:pt x="3965" y="1"/>
                    <a:pt x="3949" y="1"/>
                  </a:cubicBezTo>
                  <a:cubicBezTo>
                    <a:pt x="3439" y="17"/>
                    <a:pt x="2891" y="395"/>
                    <a:pt x="2575" y="766"/>
                  </a:cubicBezTo>
                  <a:cubicBezTo>
                    <a:pt x="2513" y="836"/>
                    <a:pt x="2458" y="913"/>
                    <a:pt x="2403" y="983"/>
                  </a:cubicBezTo>
                  <a:cubicBezTo>
                    <a:pt x="2333" y="1077"/>
                    <a:pt x="2266" y="1164"/>
                    <a:pt x="2193" y="1243"/>
                  </a:cubicBezTo>
                  <a:cubicBezTo>
                    <a:pt x="1965" y="1480"/>
                    <a:pt x="1668" y="1645"/>
                    <a:pt x="1464" y="1921"/>
                  </a:cubicBezTo>
                  <a:cubicBezTo>
                    <a:pt x="1227" y="2240"/>
                    <a:pt x="1163" y="2676"/>
                    <a:pt x="1282" y="3073"/>
                  </a:cubicBezTo>
                  <a:lnTo>
                    <a:pt x="689" y="3073"/>
                  </a:lnTo>
                  <a:cubicBezTo>
                    <a:pt x="0" y="3098"/>
                    <a:pt x="0" y="4087"/>
                    <a:pt x="689" y="4112"/>
                  </a:cubicBezTo>
                  <a:lnTo>
                    <a:pt x="700" y="4112"/>
                  </a:lnTo>
                  <a:lnTo>
                    <a:pt x="838" y="4452"/>
                  </a:lnTo>
                  <a:cubicBezTo>
                    <a:pt x="961" y="4753"/>
                    <a:pt x="1133" y="5029"/>
                    <a:pt x="1352" y="5272"/>
                  </a:cubicBezTo>
                  <a:cubicBezTo>
                    <a:pt x="1387" y="5310"/>
                    <a:pt x="1434" y="5330"/>
                    <a:pt x="1481" y="5330"/>
                  </a:cubicBezTo>
                  <a:cubicBezTo>
                    <a:pt x="1523" y="5330"/>
                    <a:pt x="1564" y="5315"/>
                    <a:pt x="1596" y="5285"/>
                  </a:cubicBezTo>
                  <a:cubicBezTo>
                    <a:pt x="1668" y="5221"/>
                    <a:pt x="1674" y="5110"/>
                    <a:pt x="1609" y="5040"/>
                  </a:cubicBezTo>
                  <a:cubicBezTo>
                    <a:pt x="1418" y="4830"/>
                    <a:pt x="1267" y="4589"/>
                    <a:pt x="1160" y="4324"/>
                  </a:cubicBezTo>
                  <a:lnTo>
                    <a:pt x="1074" y="4114"/>
                  </a:lnTo>
                  <a:lnTo>
                    <a:pt x="11099" y="4114"/>
                  </a:lnTo>
                  <a:lnTo>
                    <a:pt x="11015" y="4324"/>
                  </a:lnTo>
                  <a:cubicBezTo>
                    <a:pt x="10636" y="5250"/>
                    <a:pt x="9746" y="5848"/>
                    <a:pt x="8745" y="5848"/>
                  </a:cubicBezTo>
                  <a:lnTo>
                    <a:pt x="3431" y="5848"/>
                  </a:lnTo>
                  <a:cubicBezTo>
                    <a:pt x="3001" y="5848"/>
                    <a:pt x="2580" y="5736"/>
                    <a:pt x="2208" y="5522"/>
                  </a:cubicBezTo>
                  <a:cubicBezTo>
                    <a:pt x="2181" y="5506"/>
                    <a:pt x="2151" y="5498"/>
                    <a:pt x="2122" y="5498"/>
                  </a:cubicBezTo>
                  <a:cubicBezTo>
                    <a:pt x="2062" y="5498"/>
                    <a:pt x="2004" y="5530"/>
                    <a:pt x="1971" y="5587"/>
                  </a:cubicBezTo>
                  <a:cubicBezTo>
                    <a:pt x="1924" y="5669"/>
                    <a:pt x="1953" y="5775"/>
                    <a:pt x="2036" y="5823"/>
                  </a:cubicBezTo>
                  <a:cubicBezTo>
                    <a:pt x="2460" y="6067"/>
                    <a:pt x="2941" y="6197"/>
                    <a:pt x="3431" y="6197"/>
                  </a:cubicBezTo>
                  <a:lnTo>
                    <a:pt x="8745" y="6197"/>
                  </a:lnTo>
                  <a:cubicBezTo>
                    <a:pt x="9887" y="6197"/>
                    <a:pt x="10905" y="5513"/>
                    <a:pt x="11335" y="4456"/>
                  </a:cubicBezTo>
                  <a:lnTo>
                    <a:pt x="11473" y="4117"/>
                  </a:lnTo>
                  <a:lnTo>
                    <a:pt x="11485" y="4117"/>
                  </a:lnTo>
                  <a:cubicBezTo>
                    <a:pt x="12173" y="4086"/>
                    <a:pt x="12173" y="3097"/>
                    <a:pt x="11485" y="3070"/>
                  </a:cubicBezTo>
                  <a:lnTo>
                    <a:pt x="10505" y="3070"/>
                  </a:lnTo>
                  <a:cubicBezTo>
                    <a:pt x="10855" y="2546"/>
                    <a:pt x="10962" y="1799"/>
                    <a:pt x="10755" y="1195"/>
                  </a:cubicBezTo>
                  <a:cubicBezTo>
                    <a:pt x="10730" y="1123"/>
                    <a:pt x="10663" y="1077"/>
                    <a:pt x="10590" y="1077"/>
                  </a:cubicBezTo>
                  <a:cubicBezTo>
                    <a:pt x="10572" y="1077"/>
                    <a:pt x="10553" y="1080"/>
                    <a:pt x="10534" y="1086"/>
                  </a:cubicBezTo>
                  <a:cubicBezTo>
                    <a:pt x="10444" y="1118"/>
                    <a:pt x="10394" y="1215"/>
                    <a:pt x="10427" y="1306"/>
                  </a:cubicBezTo>
                  <a:cubicBezTo>
                    <a:pt x="10480" y="1464"/>
                    <a:pt x="10509" y="1634"/>
                    <a:pt x="10512" y="1814"/>
                  </a:cubicBezTo>
                  <a:cubicBezTo>
                    <a:pt x="10525" y="2281"/>
                    <a:pt x="10358" y="2748"/>
                    <a:pt x="10068" y="3070"/>
                  </a:cubicBezTo>
                  <a:lnTo>
                    <a:pt x="8028" y="3070"/>
                  </a:lnTo>
                  <a:cubicBezTo>
                    <a:pt x="8350" y="2584"/>
                    <a:pt x="8469" y="1914"/>
                    <a:pt x="8321" y="1339"/>
                  </a:cubicBezTo>
                  <a:cubicBezTo>
                    <a:pt x="8387" y="1330"/>
                    <a:pt x="8454" y="1326"/>
                    <a:pt x="8521" y="1326"/>
                  </a:cubicBezTo>
                  <a:cubicBezTo>
                    <a:pt x="8886" y="1326"/>
                    <a:pt x="9251" y="1450"/>
                    <a:pt x="9526" y="1677"/>
                  </a:cubicBezTo>
                  <a:cubicBezTo>
                    <a:pt x="9558" y="1703"/>
                    <a:pt x="9597" y="1716"/>
                    <a:pt x="9636" y="1716"/>
                  </a:cubicBezTo>
                  <a:cubicBezTo>
                    <a:pt x="9686" y="1716"/>
                    <a:pt x="9736" y="1695"/>
                    <a:pt x="9770" y="1653"/>
                  </a:cubicBezTo>
                  <a:cubicBezTo>
                    <a:pt x="9832" y="1580"/>
                    <a:pt x="9820" y="1470"/>
                    <a:pt x="9746" y="1408"/>
                  </a:cubicBezTo>
                  <a:cubicBezTo>
                    <a:pt x="9409" y="1131"/>
                    <a:pt x="8964" y="980"/>
                    <a:pt x="8519" y="980"/>
                  </a:cubicBezTo>
                  <a:cubicBezTo>
                    <a:pt x="8413" y="980"/>
                    <a:pt x="8306" y="989"/>
                    <a:pt x="8202" y="1007"/>
                  </a:cubicBezTo>
                  <a:cubicBezTo>
                    <a:pt x="8153" y="907"/>
                    <a:pt x="8099" y="816"/>
                    <a:pt x="8033" y="732"/>
                  </a:cubicBezTo>
                  <a:cubicBezTo>
                    <a:pt x="8271" y="538"/>
                    <a:pt x="8594" y="356"/>
                    <a:pt x="8888" y="347"/>
                  </a:cubicBezTo>
                  <a:cubicBezTo>
                    <a:pt x="8900" y="346"/>
                    <a:pt x="8912" y="346"/>
                    <a:pt x="8925" y="346"/>
                  </a:cubicBezTo>
                  <a:cubicBezTo>
                    <a:pt x="9273" y="346"/>
                    <a:pt x="9719" y="504"/>
                    <a:pt x="10024" y="738"/>
                  </a:cubicBezTo>
                  <a:cubicBezTo>
                    <a:pt x="10055" y="762"/>
                    <a:pt x="10092" y="774"/>
                    <a:pt x="10129" y="774"/>
                  </a:cubicBezTo>
                  <a:cubicBezTo>
                    <a:pt x="10182" y="774"/>
                    <a:pt x="10233" y="751"/>
                    <a:pt x="10267" y="707"/>
                  </a:cubicBezTo>
                  <a:cubicBezTo>
                    <a:pt x="10325" y="632"/>
                    <a:pt x="10311" y="522"/>
                    <a:pt x="10236" y="464"/>
                  </a:cubicBezTo>
                  <a:cubicBezTo>
                    <a:pt x="9871" y="183"/>
                    <a:pt x="9351" y="0"/>
                    <a:pt x="89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pic>
        <p:nvPicPr>
          <p:cNvPr id="17" name="Picture 16">
            <a:extLst>
              <a:ext uri="{FF2B5EF4-FFF2-40B4-BE49-F238E27FC236}">
                <a16:creationId xmlns:a16="http://schemas.microsoft.com/office/drawing/2014/main" id="{FE745522-F746-9042-B105-F9DFAE9762A7}"/>
              </a:ext>
            </a:extLst>
          </p:cNvPr>
          <p:cNvPicPr>
            <a:picLocks noChangeAspect="1"/>
          </p:cNvPicPr>
          <p:nvPr/>
        </p:nvPicPr>
        <p:blipFill>
          <a:blip r:embed="rId3"/>
          <a:stretch>
            <a:fillRect/>
          </a:stretch>
        </p:blipFill>
        <p:spPr>
          <a:xfrm>
            <a:off x="765676" y="1014608"/>
            <a:ext cx="3673785" cy="3257280"/>
          </a:xfrm>
          <a:prstGeom prst="rect">
            <a:avLst/>
          </a:prstGeom>
          <a:ln>
            <a:noFill/>
          </a:ln>
          <a:effectLst>
            <a:outerShdw blurRad="190500" algn="tl" rotWithShape="0">
              <a:srgbClr val="000000">
                <a:alpha val="70000"/>
              </a:srgbClr>
            </a:outerShdw>
          </a:effectLst>
        </p:spPr>
      </p:pic>
      <p:pic>
        <p:nvPicPr>
          <p:cNvPr id="18" name="Picture 17">
            <a:extLst>
              <a:ext uri="{FF2B5EF4-FFF2-40B4-BE49-F238E27FC236}">
                <a16:creationId xmlns:a16="http://schemas.microsoft.com/office/drawing/2014/main" id="{90416818-BFCB-0A45-AB7D-1A198D4827F3}"/>
              </a:ext>
            </a:extLst>
          </p:cNvPr>
          <p:cNvPicPr>
            <a:picLocks noChangeAspect="1"/>
          </p:cNvPicPr>
          <p:nvPr/>
        </p:nvPicPr>
        <p:blipFill rotWithShape="1">
          <a:blip r:embed="rId4"/>
          <a:srcRect r="5328"/>
          <a:stretch/>
        </p:blipFill>
        <p:spPr>
          <a:xfrm>
            <a:off x="4718549" y="1997959"/>
            <a:ext cx="3657229" cy="1942283"/>
          </a:xfrm>
          <a:prstGeom prst="rect">
            <a:avLst/>
          </a:prstGeom>
        </p:spPr>
      </p:pic>
      <p:pic>
        <p:nvPicPr>
          <p:cNvPr id="10248" name="Picture 8" descr="View 23 Thumbs Up Clipart Smile Emoji">
            <a:extLst>
              <a:ext uri="{FF2B5EF4-FFF2-40B4-BE49-F238E27FC236}">
                <a16:creationId xmlns:a16="http://schemas.microsoft.com/office/drawing/2014/main" id="{D99FCA1A-DF67-9145-914D-6C053418DE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3180" y="2491046"/>
            <a:ext cx="1331420" cy="83757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A6F030EA-EE2A-2746-A7EE-7CB2C3FA15A5}"/>
              </a:ext>
            </a:extLst>
          </p:cNvPr>
          <p:cNvSpPr txBox="1"/>
          <p:nvPr/>
        </p:nvSpPr>
        <p:spPr>
          <a:xfrm>
            <a:off x="8727135" y="4759191"/>
            <a:ext cx="325730"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rPr>
              <a:t>21</a:t>
            </a:r>
          </a:p>
        </p:txBody>
      </p:sp>
    </p:spTree>
    <p:extLst>
      <p:ext uri="{BB962C8B-B14F-4D97-AF65-F5344CB8AC3E}">
        <p14:creationId xmlns:p14="http://schemas.microsoft.com/office/powerpoint/2010/main" val="2419964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4"/>
          <p:cNvSpPr txBox="1">
            <a:spLocks noGrp="1"/>
          </p:cNvSpPr>
          <p:nvPr>
            <p:ph type="subTitle" idx="1"/>
          </p:nvPr>
        </p:nvSpPr>
        <p:spPr>
          <a:xfrm>
            <a:off x="1443835" y="2145088"/>
            <a:ext cx="23013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THEM</a:t>
            </a:r>
            <a:endParaRPr dirty="0"/>
          </a:p>
        </p:txBody>
      </p:sp>
      <p:sp>
        <p:nvSpPr>
          <p:cNvPr id="395" name="Google Shape;395;p44"/>
          <p:cNvSpPr txBox="1">
            <a:spLocks noGrp="1"/>
          </p:cNvSpPr>
          <p:nvPr>
            <p:ph type="subTitle" idx="2"/>
          </p:nvPr>
        </p:nvSpPr>
        <p:spPr>
          <a:xfrm>
            <a:off x="5406447" y="2145098"/>
            <a:ext cx="2286000" cy="38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US</a:t>
            </a:r>
            <a:endParaRPr dirty="0"/>
          </a:p>
        </p:txBody>
      </p:sp>
      <p:sp>
        <p:nvSpPr>
          <p:cNvPr id="396" name="Google Shape;396;p44"/>
          <p:cNvSpPr txBox="1">
            <a:spLocks noGrp="1"/>
          </p:cNvSpPr>
          <p:nvPr>
            <p:ph type="subTitle" idx="3"/>
          </p:nvPr>
        </p:nvSpPr>
        <p:spPr>
          <a:xfrm>
            <a:off x="1443825" y="2591244"/>
            <a:ext cx="2301300" cy="11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Mercury is the closest planet to the Sun and the smallest one in the Solar System—it’s only a bit larger than the Moon</a:t>
            </a:r>
            <a:endParaRPr dirty="0"/>
          </a:p>
        </p:txBody>
      </p:sp>
      <p:sp>
        <p:nvSpPr>
          <p:cNvPr id="397" name="Google Shape;397;p44"/>
          <p:cNvSpPr txBox="1">
            <a:spLocks noGrp="1"/>
          </p:cNvSpPr>
          <p:nvPr>
            <p:ph type="subTitle" idx="4"/>
          </p:nvPr>
        </p:nvSpPr>
        <p:spPr>
          <a:xfrm>
            <a:off x="5406438" y="2591244"/>
            <a:ext cx="2286000" cy="1188600"/>
          </a:xfrm>
          <a:prstGeom prst="rect">
            <a:avLst/>
          </a:prstGeom>
        </p:spPr>
        <p:txBody>
          <a:bodyPr spcFirstLastPara="1" wrap="square" lIns="182875" tIns="91425" rIns="182875" bIns="91425" anchor="t" anchorCtr="0">
            <a:noAutofit/>
          </a:bodyPr>
          <a:lstStyle/>
          <a:p>
            <a:pPr marL="0" lvl="0" indent="0" algn="ctr" rtl="0">
              <a:spcBef>
                <a:spcPts val="0"/>
              </a:spcBef>
              <a:spcAft>
                <a:spcPts val="0"/>
              </a:spcAft>
              <a:buNone/>
            </a:pPr>
            <a:r>
              <a:rPr lang="en" dirty="0"/>
              <a:t>Venus has a beautiful name and is the second planet from the Sun. It’s hot and has a poisonous atmosphere</a:t>
            </a:r>
            <a:endParaRPr dirty="0"/>
          </a:p>
        </p:txBody>
      </p:sp>
      <p:grpSp>
        <p:nvGrpSpPr>
          <p:cNvPr id="401" name="Google Shape;401;p44"/>
          <p:cNvGrpSpPr/>
          <p:nvPr/>
        </p:nvGrpSpPr>
        <p:grpSpPr>
          <a:xfrm>
            <a:off x="2265840" y="1655441"/>
            <a:ext cx="657411" cy="335325"/>
            <a:chOff x="3444532" y="1731078"/>
            <a:chExt cx="346261" cy="176274"/>
          </a:xfrm>
        </p:grpSpPr>
        <p:sp>
          <p:nvSpPr>
            <p:cNvPr id="402" name="Google Shape;402;p44"/>
            <p:cNvSpPr/>
            <p:nvPr/>
          </p:nvSpPr>
          <p:spPr>
            <a:xfrm>
              <a:off x="3523751" y="1758897"/>
              <a:ext cx="60275" cy="21021"/>
            </a:xfrm>
            <a:custGeom>
              <a:avLst/>
              <a:gdLst/>
              <a:ahLst/>
              <a:cxnLst/>
              <a:rect l="l" t="t" r="r" b="b"/>
              <a:pathLst>
                <a:path w="2119" h="739" extrusionOk="0">
                  <a:moveTo>
                    <a:pt x="811" y="1"/>
                  </a:moveTo>
                  <a:cubicBezTo>
                    <a:pt x="581" y="1"/>
                    <a:pt x="350" y="41"/>
                    <a:pt x="134" y="124"/>
                  </a:cubicBezTo>
                  <a:cubicBezTo>
                    <a:pt x="44" y="158"/>
                    <a:pt x="0" y="258"/>
                    <a:pt x="36" y="348"/>
                  </a:cubicBezTo>
                  <a:cubicBezTo>
                    <a:pt x="62" y="417"/>
                    <a:pt x="127" y="459"/>
                    <a:pt x="197" y="459"/>
                  </a:cubicBezTo>
                  <a:cubicBezTo>
                    <a:pt x="218" y="459"/>
                    <a:pt x="239" y="455"/>
                    <a:pt x="259" y="448"/>
                  </a:cubicBezTo>
                  <a:cubicBezTo>
                    <a:pt x="432" y="381"/>
                    <a:pt x="619" y="349"/>
                    <a:pt x="807" y="349"/>
                  </a:cubicBezTo>
                  <a:cubicBezTo>
                    <a:pt x="1171" y="349"/>
                    <a:pt x="1538" y="470"/>
                    <a:pt x="1816" y="699"/>
                  </a:cubicBezTo>
                  <a:cubicBezTo>
                    <a:pt x="1848" y="725"/>
                    <a:pt x="1887" y="738"/>
                    <a:pt x="1926" y="738"/>
                  </a:cubicBezTo>
                  <a:cubicBezTo>
                    <a:pt x="1976" y="738"/>
                    <a:pt x="2026" y="717"/>
                    <a:pt x="2060" y="675"/>
                  </a:cubicBezTo>
                  <a:cubicBezTo>
                    <a:pt x="2118" y="599"/>
                    <a:pt x="2108" y="492"/>
                    <a:pt x="2035" y="430"/>
                  </a:cubicBezTo>
                  <a:cubicBezTo>
                    <a:pt x="1692" y="149"/>
                    <a:pt x="1251" y="1"/>
                    <a:pt x="8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03" name="Google Shape;403;p44"/>
            <p:cNvSpPr/>
            <p:nvPr/>
          </p:nvSpPr>
          <p:spPr>
            <a:xfrm>
              <a:off x="3444532" y="1731078"/>
              <a:ext cx="346261" cy="176274"/>
            </a:xfrm>
            <a:custGeom>
              <a:avLst/>
              <a:gdLst/>
              <a:ahLst/>
              <a:cxnLst/>
              <a:rect l="l" t="t" r="r" b="b"/>
              <a:pathLst>
                <a:path w="12173" h="6197" extrusionOk="0">
                  <a:moveTo>
                    <a:pt x="6446" y="345"/>
                  </a:moveTo>
                  <a:cubicBezTo>
                    <a:pt x="6860" y="345"/>
                    <a:pt x="7410" y="571"/>
                    <a:pt x="7687" y="861"/>
                  </a:cubicBezTo>
                  <a:cubicBezTo>
                    <a:pt x="7902" y="1085"/>
                    <a:pt x="8027" y="1426"/>
                    <a:pt x="8035" y="1815"/>
                  </a:cubicBezTo>
                  <a:cubicBezTo>
                    <a:pt x="8049" y="2281"/>
                    <a:pt x="7881" y="2748"/>
                    <a:pt x="7592" y="3070"/>
                  </a:cubicBezTo>
                  <a:lnTo>
                    <a:pt x="5576" y="3070"/>
                  </a:lnTo>
                  <a:cubicBezTo>
                    <a:pt x="5815" y="2709"/>
                    <a:pt x="5941" y="2260"/>
                    <a:pt x="5931" y="1805"/>
                  </a:cubicBezTo>
                  <a:cubicBezTo>
                    <a:pt x="5926" y="1640"/>
                    <a:pt x="5904" y="1481"/>
                    <a:pt x="5866" y="1334"/>
                  </a:cubicBezTo>
                  <a:cubicBezTo>
                    <a:pt x="5923" y="1328"/>
                    <a:pt x="5981" y="1325"/>
                    <a:pt x="6039" y="1325"/>
                  </a:cubicBezTo>
                  <a:cubicBezTo>
                    <a:pt x="6405" y="1325"/>
                    <a:pt x="6774" y="1448"/>
                    <a:pt x="7049" y="1674"/>
                  </a:cubicBezTo>
                  <a:cubicBezTo>
                    <a:pt x="7081" y="1701"/>
                    <a:pt x="7120" y="1714"/>
                    <a:pt x="7159" y="1714"/>
                  </a:cubicBezTo>
                  <a:cubicBezTo>
                    <a:pt x="7209" y="1714"/>
                    <a:pt x="7259" y="1692"/>
                    <a:pt x="7293" y="1650"/>
                  </a:cubicBezTo>
                  <a:cubicBezTo>
                    <a:pt x="7355" y="1577"/>
                    <a:pt x="7343" y="1467"/>
                    <a:pt x="7270" y="1406"/>
                  </a:cubicBezTo>
                  <a:cubicBezTo>
                    <a:pt x="6929" y="1127"/>
                    <a:pt x="6495" y="977"/>
                    <a:pt x="6053" y="977"/>
                  </a:cubicBezTo>
                  <a:cubicBezTo>
                    <a:pt x="5951" y="977"/>
                    <a:pt x="5849" y="985"/>
                    <a:pt x="5747" y="1001"/>
                  </a:cubicBezTo>
                  <a:cubicBezTo>
                    <a:pt x="5697" y="898"/>
                    <a:pt x="5638" y="804"/>
                    <a:pt x="5571" y="717"/>
                  </a:cubicBezTo>
                  <a:cubicBezTo>
                    <a:pt x="5853" y="492"/>
                    <a:pt x="6161" y="353"/>
                    <a:pt x="6411" y="345"/>
                  </a:cubicBezTo>
                  <a:cubicBezTo>
                    <a:pt x="6423" y="345"/>
                    <a:pt x="6434" y="345"/>
                    <a:pt x="6446" y="345"/>
                  </a:cubicBezTo>
                  <a:close/>
                  <a:moveTo>
                    <a:pt x="3996" y="345"/>
                  </a:moveTo>
                  <a:cubicBezTo>
                    <a:pt x="4410" y="345"/>
                    <a:pt x="4958" y="571"/>
                    <a:pt x="5235" y="861"/>
                  </a:cubicBezTo>
                  <a:cubicBezTo>
                    <a:pt x="5450" y="1085"/>
                    <a:pt x="5575" y="1426"/>
                    <a:pt x="5585" y="1815"/>
                  </a:cubicBezTo>
                  <a:cubicBezTo>
                    <a:pt x="5596" y="2275"/>
                    <a:pt x="5432" y="2744"/>
                    <a:pt x="5146" y="3066"/>
                  </a:cubicBezTo>
                  <a:cubicBezTo>
                    <a:pt x="5144" y="3067"/>
                    <a:pt x="5144" y="3069"/>
                    <a:pt x="5143" y="3072"/>
                  </a:cubicBezTo>
                  <a:lnTo>
                    <a:pt x="1652" y="3072"/>
                  </a:lnTo>
                  <a:cubicBezTo>
                    <a:pt x="1520" y="2757"/>
                    <a:pt x="1554" y="2381"/>
                    <a:pt x="1743" y="2127"/>
                  </a:cubicBezTo>
                  <a:cubicBezTo>
                    <a:pt x="1843" y="1993"/>
                    <a:pt x="1977" y="1884"/>
                    <a:pt x="2120" y="1768"/>
                  </a:cubicBezTo>
                  <a:cubicBezTo>
                    <a:pt x="2230" y="1680"/>
                    <a:pt x="2344" y="1589"/>
                    <a:pt x="2446" y="1480"/>
                  </a:cubicBezTo>
                  <a:cubicBezTo>
                    <a:pt x="2593" y="1324"/>
                    <a:pt x="2704" y="1148"/>
                    <a:pt x="2838" y="988"/>
                  </a:cubicBezTo>
                  <a:cubicBezTo>
                    <a:pt x="3095" y="686"/>
                    <a:pt x="3557" y="357"/>
                    <a:pt x="3961" y="345"/>
                  </a:cubicBezTo>
                  <a:cubicBezTo>
                    <a:pt x="3973" y="345"/>
                    <a:pt x="3984" y="345"/>
                    <a:pt x="3996" y="345"/>
                  </a:cubicBezTo>
                  <a:close/>
                  <a:moveTo>
                    <a:pt x="1545" y="3419"/>
                  </a:moveTo>
                  <a:lnTo>
                    <a:pt x="1435" y="3765"/>
                  </a:lnTo>
                  <a:lnTo>
                    <a:pt x="691" y="3765"/>
                  </a:lnTo>
                  <a:cubicBezTo>
                    <a:pt x="462" y="3758"/>
                    <a:pt x="462" y="3426"/>
                    <a:pt x="691" y="3419"/>
                  </a:cubicBezTo>
                  <a:close/>
                  <a:moveTo>
                    <a:pt x="3019" y="3419"/>
                  </a:moveTo>
                  <a:lnTo>
                    <a:pt x="2909" y="3765"/>
                  </a:lnTo>
                  <a:lnTo>
                    <a:pt x="1799" y="3765"/>
                  </a:lnTo>
                  <a:lnTo>
                    <a:pt x="1909" y="3419"/>
                  </a:lnTo>
                  <a:close/>
                  <a:moveTo>
                    <a:pt x="4492" y="3419"/>
                  </a:moveTo>
                  <a:lnTo>
                    <a:pt x="4382" y="3765"/>
                  </a:lnTo>
                  <a:lnTo>
                    <a:pt x="3272" y="3765"/>
                  </a:lnTo>
                  <a:lnTo>
                    <a:pt x="3382" y="3419"/>
                  </a:lnTo>
                  <a:close/>
                  <a:moveTo>
                    <a:pt x="5967" y="3419"/>
                  </a:moveTo>
                  <a:lnTo>
                    <a:pt x="5857" y="3765"/>
                  </a:lnTo>
                  <a:lnTo>
                    <a:pt x="4748" y="3765"/>
                  </a:lnTo>
                  <a:lnTo>
                    <a:pt x="4858" y="3419"/>
                  </a:lnTo>
                  <a:close/>
                  <a:moveTo>
                    <a:pt x="7440" y="3419"/>
                  </a:moveTo>
                  <a:lnTo>
                    <a:pt x="7330" y="3765"/>
                  </a:lnTo>
                  <a:lnTo>
                    <a:pt x="6220" y="3765"/>
                  </a:lnTo>
                  <a:lnTo>
                    <a:pt x="6330" y="3419"/>
                  </a:lnTo>
                  <a:close/>
                  <a:moveTo>
                    <a:pt x="8914" y="3419"/>
                  </a:moveTo>
                  <a:lnTo>
                    <a:pt x="8804" y="3765"/>
                  </a:lnTo>
                  <a:lnTo>
                    <a:pt x="7694" y="3765"/>
                  </a:lnTo>
                  <a:lnTo>
                    <a:pt x="7805" y="3419"/>
                  </a:lnTo>
                  <a:close/>
                  <a:moveTo>
                    <a:pt x="10387" y="3419"/>
                  </a:moveTo>
                  <a:lnTo>
                    <a:pt x="10277" y="3765"/>
                  </a:lnTo>
                  <a:lnTo>
                    <a:pt x="9167" y="3765"/>
                  </a:lnTo>
                  <a:lnTo>
                    <a:pt x="9277" y="3419"/>
                  </a:lnTo>
                  <a:close/>
                  <a:moveTo>
                    <a:pt x="11485" y="3419"/>
                  </a:moveTo>
                  <a:cubicBezTo>
                    <a:pt x="11714" y="3426"/>
                    <a:pt x="11714" y="3758"/>
                    <a:pt x="11485" y="3765"/>
                  </a:cubicBezTo>
                  <a:lnTo>
                    <a:pt x="10641" y="3765"/>
                  </a:lnTo>
                  <a:lnTo>
                    <a:pt x="10752" y="3419"/>
                  </a:lnTo>
                  <a:close/>
                  <a:moveTo>
                    <a:pt x="8926" y="0"/>
                  </a:moveTo>
                  <a:cubicBezTo>
                    <a:pt x="8910" y="0"/>
                    <a:pt x="8894" y="1"/>
                    <a:pt x="8878" y="1"/>
                  </a:cubicBezTo>
                  <a:cubicBezTo>
                    <a:pt x="8540" y="12"/>
                    <a:pt x="8138" y="192"/>
                    <a:pt x="7789" y="486"/>
                  </a:cubicBezTo>
                  <a:cubicBezTo>
                    <a:pt x="7428" y="197"/>
                    <a:pt x="6894" y="1"/>
                    <a:pt x="6450" y="1"/>
                  </a:cubicBezTo>
                  <a:cubicBezTo>
                    <a:pt x="6434" y="1"/>
                    <a:pt x="6418" y="1"/>
                    <a:pt x="6403" y="1"/>
                  </a:cubicBezTo>
                  <a:cubicBezTo>
                    <a:pt x="5953" y="16"/>
                    <a:pt x="5543" y="297"/>
                    <a:pt x="5324" y="476"/>
                  </a:cubicBezTo>
                  <a:cubicBezTo>
                    <a:pt x="4966" y="192"/>
                    <a:pt x="4439" y="1"/>
                    <a:pt x="3998" y="1"/>
                  </a:cubicBezTo>
                  <a:cubicBezTo>
                    <a:pt x="3981" y="1"/>
                    <a:pt x="3965" y="1"/>
                    <a:pt x="3949" y="1"/>
                  </a:cubicBezTo>
                  <a:cubicBezTo>
                    <a:pt x="3439" y="17"/>
                    <a:pt x="2891" y="395"/>
                    <a:pt x="2575" y="766"/>
                  </a:cubicBezTo>
                  <a:cubicBezTo>
                    <a:pt x="2513" y="836"/>
                    <a:pt x="2458" y="913"/>
                    <a:pt x="2403" y="983"/>
                  </a:cubicBezTo>
                  <a:cubicBezTo>
                    <a:pt x="2333" y="1077"/>
                    <a:pt x="2266" y="1164"/>
                    <a:pt x="2193" y="1243"/>
                  </a:cubicBezTo>
                  <a:cubicBezTo>
                    <a:pt x="1965" y="1480"/>
                    <a:pt x="1668" y="1645"/>
                    <a:pt x="1464" y="1921"/>
                  </a:cubicBezTo>
                  <a:cubicBezTo>
                    <a:pt x="1227" y="2240"/>
                    <a:pt x="1163" y="2676"/>
                    <a:pt x="1282" y="3073"/>
                  </a:cubicBezTo>
                  <a:lnTo>
                    <a:pt x="689" y="3073"/>
                  </a:lnTo>
                  <a:cubicBezTo>
                    <a:pt x="0" y="3098"/>
                    <a:pt x="0" y="4087"/>
                    <a:pt x="689" y="4112"/>
                  </a:cubicBezTo>
                  <a:lnTo>
                    <a:pt x="700" y="4112"/>
                  </a:lnTo>
                  <a:lnTo>
                    <a:pt x="838" y="4452"/>
                  </a:lnTo>
                  <a:cubicBezTo>
                    <a:pt x="961" y="4753"/>
                    <a:pt x="1133" y="5029"/>
                    <a:pt x="1352" y="5272"/>
                  </a:cubicBezTo>
                  <a:cubicBezTo>
                    <a:pt x="1387" y="5310"/>
                    <a:pt x="1434" y="5330"/>
                    <a:pt x="1481" y="5330"/>
                  </a:cubicBezTo>
                  <a:cubicBezTo>
                    <a:pt x="1523" y="5330"/>
                    <a:pt x="1564" y="5315"/>
                    <a:pt x="1596" y="5285"/>
                  </a:cubicBezTo>
                  <a:cubicBezTo>
                    <a:pt x="1668" y="5221"/>
                    <a:pt x="1674" y="5110"/>
                    <a:pt x="1609" y="5040"/>
                  </a:cubicBezTo>
                  <a:cubicBezTo>
                    <a:pt x="1418" y="4830"/>
                    <a:pt x="1267" y="4589"/>
                    <a:pt x="1160" y="4324"/>
                  </a:cubicBezTo>
                  <a:lnTo>
                    <a:pt x="1074" y="4114"/>
                  </a:lnTo>
                  <a:lnTo>
                    <a:pt x="11099" y="4114"/>
                  </a:lnTo>
                  <a:lnTo>
                    <a:pt x="11015" y="4324"/>
                  </a:lnTo>
                  <a:cubicBezTo>
                    <a:pt x="10636" y="5250"/>
                    <a:pt x="9746" y="5848"/>
                    <a:pt x="8745" y="5848"/>
                  </a:cubicBezTo>
                  <a:lnTo>
                    <a:pt x="3431" y="5848"/>
                  </a:lnTo>
                  <a:cubicBezTo>
                    <a:pt x="3001" y="5848"/>
                    <a:pt x="2580" y="5736"/>
                    <a:pt x="2208" y="5522"/>
                  </a:cubicBezTo>
                  <a:cubicBezTo>
                    <a:pt x="2181" y="5506"/>
                    <a:pt x="2151" y="5498"/>
                    <a:pt x="2122" y="5498"/>
                  </a:cubicBezTo>
                  <a:cubicBezTo>
                    <a:pt x="2062" y="5498"/>
                    <a:pt x="2004" y="5530"/>
                    <a:pt x="1971" y="5587"/>
                  </a:cubicBezTo>
                  <a:cubicBezTo>
                    <a:pt x="1924" y="5669"/>
                    <a:pt x="1953" y="5775"/>
                    <a:pt x="2036" y="5823"/>
                  </a:cubicBezTo>
                  <a:cubicBezTo>
                    <a:pt x="2460" y="6067"/>
                    <a:pt x="2941" y="6197"/>
                    <a:pt x="3431" y="6197"/>
                  </a:cubicBezTo>
                  <a:lnTo>
                    <a:pt x="8745" y="6197"/>
                  </a:lnTo>
                  <a:cubicBezTo>
                    <a:pt x="9887" y="6197"/>
                    <a:pt x="10905" y="5513"/>
                    <a:pt x="11335" y="4456"/>
                  </a:cubicBezTo>
                  <a:lnTo>
                    <a:pt x="11473" y="4117"/>
                  </a:lnTo>
                  <a:lnTo>
                    <a:pt x="11485" y="4117"/>
                  </a:lnTo>
                  <a:cubicBezTo>
                    <a:pt x="12173" y="4086"/>
                    <a:pt x="12173" y="3097"/>
                    <a:pt x="11485" y="3070"/>
                  </a:cubicBezTo>
                  <a:lnTo>
                    <a:pt x="10505" y="3070"/>
                  </a:lnTo>
                  <a:cubicBezTo>
                    <a:pt x="10855" y="2546"/>
                    <a:pt x="10962" y="1799"/>
                    <a:pt x="10755" y="1195"/>
                  </a:cubicBezTo>
                  <a:cubicBezTo>
                    <a:pt x="10730" y="1123"/>
                    <a:pt x="10663" y="1077"/>
                    <a:pt x="10590" y="1077"/>
                  </a:cubicBezTo>
                  <a:cubicBezTo>
                    <a:pt x="10572" y="1077"/>
                    <a:pt x="10553" y="1080"/>
                    <a:pt x="10534" y="1086"/>
                  </a:cubicBezTo>
                  <a:cubicBezTo>
                    <a:pt x="10444" y="1118"/>
                    <a:pt x="10394" y="1215"/>
                    <a:pt x="10427" y="1306"/>
                  </a:cubicBezTo>
                  <a:cubicBezTo>
                    <a:pt x="10480" y="1464"/>
                    <a:pt x="10509" y="1634"/>
                    <a:pt x="10512" y="1814"/>
                  </a:cubicBezTo>
                  <a:cubicBezTo>
                    <a:pt x="10525" y="2281"/>
                    <a:pt x="10358" y="2748"/>
                    <a:pt x="10068" y="3070"/>
                  </a:cubicBezTo>
                  <a:lnTo>
                    <a:pt x="8028" y="3070"/>
                  </a:lnTo>
                  <a:cubicBezTo>
                    <a:pt x="8350" y="2584"/>
                    <a:pt x="8469" y="1914"/>
                    <a:pt x="8321" y="1339"/>
                  </a:cubicBezTo>
                  <a:cubicBezTo>
                    <a:pt x="8387" y="1330"/>
                    <a:pt x="8454" y="1326"/>
                    <a:pt x="8521" y="1326"/>
                  </a:cubicBezTo>
                  <a:cubicBezTo>
                    <a:pt x="8886" y="1326"/>
                    <a:pt x="9251" y="1450"/>
                    <a:pt x="9526" y="1677"/>
                  </a:cubicBezTo>
                  <a:cubicBezTo>
                    <a:pt x="9558" y="1703"/>
                    <a:pt x="9597" y="1716"/>
                    <a:pt x="9636" y="1716"/>
                  </a:cubicBezTo>
                  <a:cubicBezTo>
                    <a:pt x="9686" y="1716"/>
                    <a:pt x="9736" y="1695"/>
                    <a:pt x="9770" y="1653"/>
                  </a:cubicBezTo>
                  <a:cubicBezTo>
                    <a:pt x="9832" y="1580"/>
                    <a:pt x="9820" y="1470"/>
                    <a:pt x="9746" y="1408"/>
                  </a:cubicBezTo>
                  <a:cubicBezTo>
                    <a:pt x="9409" y="1131"/>
                    <a:pt x="8964" y="980"/>
                    <a:pt x="8519" y="980"/>
                  </a:cubicBezTo>
                  <a:cubicBezTo>
                    <a:pt x="8413" y="980"/>
                    <a:pt x="8306" y="989"/>
                    <a:pt x="8202" y="1007"/>
                  </a:cubicBezTo>
                  <a:cubicBezTo>
                    <a:pt x="8153" y="907"/>
                    <a:pt x="8099" y="816"/>
                    <a:pt x="8033" y="732"/>
                  </a:cubicBezTo>
                  <a:cubicBezTo>
                    <a:pt x="8271" y="538"/>
                    <a:pt x="8594" y="356"/>
                    <a:pt x="8888" y="347"/>
                  </a:cubicBezTo>
                  <a:cubicBezTo>
                    <a:pt x="8900" y="346"/>
                    <a:pt x="8912" y="346"/>
                    <a:pt x="8925" y="346"/>
                  </a:cubicBezTo>
                  <a:cubicBezTo>
                    <a:pt x="9273" y="346"/>
                    <a:pt x="9719" y="504"/>
                    <a:pt x="10024" y="738"/>
                  </a:cubicBezTo>
                  <a:cubicBezTo>
                    <a:pt x="10055" y="762"/>
                    <a:pt x="10092" y="774"/>
                    <a:pt x="10129" y="774"/>
                  </a:cubicBezTo>
                  <a:cubicBezTo>
                    <a:pt x="10182" y="774"/>
                    <a:pt x="10233" y="751"/>
                    <a:pt x="10267" y="707"/>
                  </a:cubicBezTo>
                  <a:cubicBezTo>
                    <a:pt x="10325" y="632"/>
                    <a:pt x="10311" y="522"/>
                    <a:pt x="10236" y="464"/>
                  </a:cubicBezTo>
                  <a:cubicBezTo>
                    <a:pt x="9871" y="183"/>
                    <a:pt x="9351" y="0"/>
                    <a:pt x="89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pic>
        <p:nvPicPr>
          <p:cNvPr id="10248" name="Picture 8" descr="View 23 Thumbs Up Clipart Smile Emoji">
            <a:extLst>
              <a:ext uri="{FF2B5EF4-FFF2-40B4-BE49-F238E27FC236}">
                <a16:creationId xmlns:a16="http://schemas.microsoft.com/office/drawing/2014/main" id="{D99FCA1A-DF67-9145-914D-6C053418D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3180" y="2491046"/>
            <a:ext cx="1331420" cy="8375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6DB4963-286D-6444-A905-54D5270A7A5E}"/>
              </a:ext>
            </a:extLst>
          </p:cNvPr>
          <p:cNvPicPr>
            <a:picLocks noChangeAspect="1"/>
          </p:cNvPicPr>
          <p:nvPr/>
        </p:nvPicPr>
        <p:blipFill rotWithShape="1">
          <a:blip r:embed="rId4"/>
          <a:srcRect l="4599" t="1830"/>
          <a:stretch/>
        </p:blipFill>
        <p:spPr>
          <a:xfrm>
            <a:off x="761285" y="1189973"/>
            <a:ext cx="3657229" cy="3149669"/>
          </a:xfrm>
          <a:prstGeom prst="rect">
            <a:avLst/>
          </a:prstGeom>
          <a:ln>
            <a:noFill/>
          </a:ln>
          <a:effectLst>
            <a:outerShdw blurRad="190500" algn="tl" rotWithShape="0">
              <a:srgbClr val="000000">
                <a:alpha val="70000"/>
              </a:srgbClr>
            </a:outerShdw>
          </a:effectLst>
        </p:spPr>
      </p:pic>
      <p:pic>
        <p:nvPicPr>
          <p:cNvPr id="2" name="Picture 1">
            <a:extLst>
              <a:ext uri="{FF2B5EF4-FFF2-40B4-BE49-F238E27FC236}">
                <a16:creationId xmlns:a16="http://schemas.microsoft.com/office/drawing/2014/main" id="{C8AF806C-AB7F-8E47-8B80-0F70A643107C}"/>
              </a:ext>
            </a:extLst>
          </p:cNvPr>
          <p:cNvPicPr>
            <a:picLocks noChangeAspect="1"/>
          </p:cNvPicPr>
          <p:nvPr/>
        </p:nvPicPr>
        <p:blipFill>
          <a:blip r:embed="rId5"/>
          <a:stretch>
            <a:fillRect/>
          </a:stretch>
        </p:blipFill>
        <p:spPr>
          <a:xfrm>
            <a:off x="4725486" y="1823103"/>
            <a:ext cx="3657229" cy="1993900"/>
          </a:xfrm>
          <a:prstGeom prst="rect">
            <a:avLst/>
          </a:prstGeom>
        </p:spPr>
      </p:pic>
      <p:sp>
        <p:nvSpPr>
          <p:cNvPr id="14" name="TextBox 13">
            <a:extLst>
              <a:ext uri="{FF2B5EF4-FFF2-40B4-BE49-F238E27FC236}">
                <a16:creationId xmlns:a16="http://schemas.microsoft.com/office/drawing/2014/main" id="{7E0CF404-930C-6347-BD45-8065EED07BED}"/>
              </a:ext>
            </a:extLst>
          </p:cNvPr>
          <p:cNvSpPr txBox="1"/>
          <p:nvPr/>
        </p:nvSpPr>
        <p:spPr>
          <a:xfrm>
            <a:off x="8727135" y="4759191"/>
            <a:ext cx="325730"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000" dirty="0">
                <a:solidFill>
                  <a:srgbClr val="FFFFFF"/>
                </a:solidFill>
              </a:rPr>
              <a:t>22</a:t>
            </a:r>
            <a:endParaRPr kumimoji="0" lang="en-US" sz="1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649900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52"/>
          <p:cNvSpPr txBox="1">
            <a:spLocks noGrp="1"/>
          </p:cNvSpPr>
          <p:nvPr>
            <p:ph type="title"/>
          </p:nvPr>
        </p:nvSpPr>
        <p:spPr>
          <a:xfrm>
            <a:off x="720000" y="425514"/>
            <a:ext cx="7704000" cy="457200"/>
          </a:xfrm>
          <a:prstGeom prst="rect">
            <a:avLst/>
          </a:prstGeom>
        </p:spPr>
        <p:txBody>
          <a:bodyPr spcFirstLastPara="1" wrap="square" lIns="0" tIns="0" rIns="0" bIns="0" anchor="t" anchorCtr="0">
            <a:noAutofit/>
          </a:bodyPr>
          <a:lstStyle/>
          <a:p>
            <a:pPr lvl="0"/>
            <a:r>
              <a:rPr lang="en-US" dirty="0"/>
              <a:t>What do customers care about?</a:t>
            </a:r>
            <a:endParaRPr dirty="0"/>
          </a:p>
        </p:txBody>
      </p:sp>
      <p:sp>
        <p:nvSpPr>
          <p:cNvPr id="553" name="Google Shape;553;p52"/>
          <p:cNvSpPr/>
          <p:nvPr/>
        </p:nvSpPr>
        <p:spPr>
          <a:xfrm>
            <a:off x="573225" y="1336825"/>
            <a:ext cx="2127300" cy="10029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54" name="Google Shape;554;p52"/>
          <p:cNvSpPr/>
          <p:nvPr/>
        </p:nvSpPr>
        <p:spPr>
          <a:xfrm>
            <a:off x="573225" y="2468638"/>
            <a:ext cx="2127300" cy="1002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55" name="Google Shape;555;p52"/>
          <p:cNvSpPr/>
          <p:nvPr/>
        </p:nvSpPr>
        <p:spPr>
          <a:xfrm>
            <a:off x="573225" y="3600451"/>
            <a:ext cx="2127300" cy="1002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56" name="Google Shape;556;p52"/>
          <p:cNvSpPr txBox="1">
            <a:spLocks noGrp="1"/>
          </p:cNvSpPr>
          <p:nvPr>
            <p:ph type="title" idx="4294967295"/>
          </p:nvPr>
        </p:nvSpPr>
        <p:spPr>
          <a:xfrm>
            <a:off x="722475" y="1472575"/>
            <a:ext cx="1828800"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500" dirty="0">
                <a:solidFill>
                  <a:schemeClr val="dk1"/>
                </a:solidFill>
              </a:rPr>
              <a:t>100</a:t>
            </a:r>
            <a:endParaRPr sz="2500" dirty="0">
              <a:solidFill>
                <a:schemeClr val="dk1"/>
              </a:solidFill>
            </a:endParaRPr>
          </a:p>
        </p:txBody>
      </p:sp>
      <p:sp>
        <p:nvSpPr>
          <p:cNvPr id="557" name="Google Shape;557;p52"/>
          <p:cNvSpPr txBox="1">
            <a:spLocks noGrp="1"/>
          </p:cNvSpPr>
          <p:nvPr>
            <p:ph type="subTitle" idx="4294967295"/>
          </p:nvPr>
        </p:nvSpPr>
        <p:spPr>
          <a:xfrm>
            <a:off x="722475" y="1929768"/>
            <a:ext cx="1828800" cy="274200"/>
          </a:xfrm>
          <a:prstGeom prst="rect">
            <a:avLst/>
          </a:prstGeom>
        </p:spPr>
        <p:txBody>
          <a:bodyPr spcFirstLastPara="1" wrap="square" lIns="0" tIns="0" rIns="0" bIns="0" anchor="t" anchorCtr="0">
            <a:noAutofit/>
          </a:bodyPr>
          <a:lstStyle/>
          <a:p>
            <a:pPr marL="0" lvl="0" indent="0" algn="ctr" rtl="0">
              <a:spcBef>
                <a:spcPts val="0"/>
              </a:spcBef>
              <a:spcAft>
                <a:spcPts val="1600"/>
              </a:spcAft>
              <a:buNone/>
            </a:pPr>
            <a:r>
              <a:rPr lang="en" dirty="0">
                <a:solidFill>
                  <a:schemeClr val="dk1"/>
                </a:solidFill>
              </a:rPr>
              <a:t>Uber Eats</a:t>
            </a:r>
            <a:endParaRPr dirty="0">
              <a:solidFill>
                <a:schemeClr val="dk1"/>
              </a:solidFill>
            </a:endParaRPr>
          </a:p>
        </p:txBody>
      </p:sp>
      <p:sp>
        <p:nvSpPr>
          <p:cNvPr id="558" name="Google Shape;558;p52"/>
          <p:cNvSpPr txBox="1">
            <a:spLocks noGrp="1"/>
          </p:cNvSpPr>
          <p:nvPr>
            <p:ph type="title" idx="4294967295"/>
          </p:nvPr>
        </p:nvSpPr>
        <p:spPr>
          <a:xfrm>
            <a:off x="722475" y="2604388"/>
            <a:ext cx="1828800"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500" dirty="0">
                <a:solidFill>
                  <a:schemeClr val="dk1"/>
                </a:solidFill>
              </a:rPr>
              <a:t>100</a:t>
            </a:r>
            <a:endParaRPr sz="2500" dirty="0">
              <a:solidFill>
                <a:schemeClr val="dk1"/>
              </a:solidFill>
            </a:endParaRPr>
          </a:p>
        </p:txBody>
      </p:sp>
      <p:sp>
        <p:nvSpPr>
          <p:cNvPr id="559" name="Google Shape;559;p52"/>
          <p:cNvSpPr txBox="1">
            <a:spLocks noGrp="1"/>
          </p:cNvSpPr>
          <p:nvPr>
            <p:ph type="subTitle" idx="4294967295"/>
          </p:nvPr>
        </p:nvSpPr>
        <p:spPr>
          <a:xfrm>
            <a:off x="722475" y="3061581"/>
            <a:ext cx="1828800" cy="274200"/>
          </a:xfrm>
          <a:prstGeom prst="rect">
            <a:avLst/>
          </a:prstGeom>
        </p:spPr>
        <p:txBody>
          <a:bodyPr spcFirstLastPara="1" wrap="square" lIns="0" tIns="0" rIns="0" bIns="0" anchor="t" anchorCtr="0">
            <a:noAutofit/>
          </a:bodyPr>
          <a:lstStyle/>
          <a:p>
            <a:pPr marL="0" lvl="0" indent="0" algn="ctr" rtl="0">
              <a:spcBef>
                <a:spcPts val="0"/>
              </a:spcBef>
              <a:spcAft>
                <a:spcPts val="1600"/>
              </a:spcAft>
              <a:buNone/>
            </a:pPr>
            <a:r>
              <a:rPr lang="en" dirty="0">
                <a:solidFill>
                  <a:schemeClr val="dk1"/>
                </a:solidFill>
              </a:rPr>
              <a:t>Food Panda</a:t>
            </a:r>
            <a:endParaRPr dirty="0">
              <a:solidFill>
                <a:schemeClr val="dk1"/>
              </a:solidFill>
            </a:endParaRPr>
          </a:p>
        </p:txBody>
      </p:sp>
      <p:sp>
        <p:nvSpPr>
          <p:cNvPr id="560" name="Google Shape;560;p52"/>
          <p:cNvSpPr txBox="1">
            <a:spLocks noGrp="1"/>
          </p:cNvSpPr>
          <p:nvPr>
            <p:ph type="title" idx="4294967295"/>
          </p:nvPr>
        </p:nvSpPr>
        <p:spPr>
          <a:xfrm>
            <a:off x="722475" y="3736213"/>
            <a:ext cx="1828800"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500" dirty="0">
                <a:solidFill>
                  <a:schemeClr val="dk1"/>
                </a:solidFill>
              </a:rPr>
              <a:t>200</a:t>
            </a:r>
            <a:endParaRPr sz="2500" dirty="0">
              <a:solidFill>
                <a:schemeClr val="dk1"/>
              </a:solidFill>
            </a:endParaRPr>
          </a:p>
        </p:txBody>
      </p:sp>
      <p:sp>
        <p:nvSpPr>
          <p:cNvPr id="561" name="Google Shape;561;p52"/>
          <p:cNvSpPr txBox="1">
            <a:spLocks noGrp="1"/>
          </p:cNvSpPr>
          <p:nvPr>
            <p:ph type="subTitle" idx="4294967295"/>
          </p:nvPr>
        </p:nvSpPr>
        <p:spPr>
          <a:xfrm>
            <a:off x="722475" y="4193406"/>
            <a:ext cx="1828800" cy="274200"/>
          </a:xfrm>
          <a:prstGeom prst="rect">
            <a:avLst/>
          </a:prstGeom>
        </p:spPr>
        <p:txBody>
          <a:bodyPr spcFirstLastPara="1" wrap="square" lIns="0" tIns="0" rIns="0" bIns="0" anchor="t" anchorCtr="0">
            <a:noAutofit/>
          </a:bodyPr>
          <a:lstStyle/>
          <a:p>
            <a:pPr marL="0" lvl="0" indent="0" algn="ctr" rtl="0">
              <a:spcBef>
                <a:spcPts val="0"/>
              </a:spcBef>
              <a:spcAft>
                <a:spcPts val="1600"/>
              </a:spcAft>
              <a:buNone/>
            </a:pPr>
            <a:r>
              <a:rPr lang="en" dirty="0">
                <a:solidFill>
                  <a:schemeClr val="dk1"/>
                </a:solidFill>
              </a:rPr>
              <a:t>Total</a:t>
            </a:r>
            <a:endParaRPr dirty="0">
              <a:solidFill>
                <a:schemeClr val="dk1"/>
              </a:solidFill>
            </a:endParaRPr>
          </a:p>
        </p:txBody>
      </p:sp>
      <p:sp>
        <p:nvSpPr>
          <p:cNvPr id="563" name="Google Shape;563;p52"/>
          <p:cNvSpPr txBox="1">
            <a:spLocks noGrp="1"/>
          </p:cNvSpPr>
          <p:nvPr>
            <p:ph type="title" idx="4294967295"/>
          </p:nvPr>
        </p:nvSpPr>
        <p:spPr>
          <a:xfrm>
            <a:off x="3550475" y="1609675"/>
            <a:ext cx="1828800" cy="457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2500" dirty="0">
                <a:solidFill>
                  <a:schemeClr val="dk1"/>
                </a:solidFill>
              </a:rPr>
              <a:t>$550,000</a:t>
            </a:r>
            <a:endParaRPr sz="2500" dirty="0">
              <a:solidFill>
                <a:schemeClr val="dk1"/>
              </a:solidFill>
            </a:endParaRPr>
          </a:p>
        </p:txBody>
      </p:sp>
      <p:sp>
        <p:nvSpPr>
          <p:cNvPr id="564" name="Google Shape;564;p52"/>
          <p:cNvSpPr txBox="1">
            <a:spLocks noGrp="1"/>
          </p:cNvSpPr>
          <p:nvPr>
            <p:ph type="subTitle" idx="4294967295"/>
          </p:nvPr>
        </p:nvSpPr>
        <p:spPr>
          <a:xfrm>
            <a:off x="5607875" y="1609675"/>
            <a:ext cx="2175300" cy="457200"/>
          </a:xfrm>
          <a:prstGeom prst="rect">
            <a:avLst/>
          </a:prstGeom>
        </p:spPr>
        <p:txBody>
          <a:bodyPr spcFirstLastPara="1" wrap="square" lIns="0" tIns="182875" rIns="0" bIns="0" anchor="ctr" anchorCtr="0">
            <a:noAutofit/>
          </a:bodyPr>
          <a:lstStyle/>
          <a:p>
            <a:pPr marL="0" lvl="0" indent="0" algn="l" rtl="0">
              <a:spcBef>
                <a:spcPts val="0"/>
              </a:spcBef>
              <a:spcAft>
                <a:spcPts val="1600"/>
              </a:spcAft>
              <a:buNone/>
            </a:pPr>
            <a:r>
              <a:rPr lang="en" dirty="0">
                <a:solidFill>
                  <a:schemeClr val="dk1"/>
                </a:solidFill>
              </a:rPr>
              <a:t>Gross revenue in 2021</a:t>
            </a:r>
            <a:endParaRPr dirty="0">
              <a:solidFill>
                <a:schemeClr val="dk1"/>
              </a:solidFill>
            </a:endParaRPr>
          </a:p>
        </p:txBody>
      </p:sp>
      <p:sp>
        <p:nvSpPr>
          <p:cNvPr id="566" name="Google Shape;566;p52"/>
          <p:cNvSpPr txBox="1">
            <a:spLocks noGrp="1"/>
          </p:cNvSpPr>
          <p:nvPr>
            <p:ph type="title" idx="4294967295"/>
          </p:nvPr>
        </p:nvSpPr>
        <p:spPr>
          <a:xfrm>
            <a:off x="3484150" y="3888625"/>
            <a:ext cx="828000" cy="274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800" dirty="0">
                <a:solidFill>
                  <a:srgbClr val="FFFFFF"/>
                </a:solidFill>
              </a:rPr>
              <a:t>2018</a:t>
            </a:r>
            <a:endParaRPr sz="1800" dirty="0">
              <a:solidFill>
                <a:srgbClr val="FFFFFF"/>
              </a:solidFill>
            </a:endParaRPr>
          </a:p>
        </p:txBody>
      </p:sp>
      <p:sp>
        <p:nvSpPr>
          <p:cNvPr id="567" name="Google Shape;567;p52"/>
          <p:cNvSpPr txBox="1">
            <a:spLocks noGrp="1"/>
          </p:cNvSpPr>
          <p:nvPr>
            <p:ph type="title" idx="4294967295"/>
          </p:nvPr>
        </p:nvSpPr>
        <p:spPr>
          <a:xfrm>
            <a:off x="4744300" y="3888625"/>
            <a:ext cx="828000" cy="274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800" dirty="0">
                <a:solidFill>
                  <a:srgbClr val="FFFFFF"/>
                </a:solidFill>
              </a:rPr>
              <a:t>2019</a:t>
            </a:r>
            <a:endParaRPr sz="1800" dirty="0">
              <a:solidFill>
                <a:srgbClr val="FFFFFF"/>
              </a:solidFill>
            </a:endParaRPr>
          </a:p>
        </p:txBody>
      </p:sp>
      <p:sp>
        <p:nvSpPr>
          <p:cNvPr id="568" name="Google Shape;568;p52"/>
          <p:cNvSpPr txBox="1">
            <a:spLocks noGrp="1"/>
          </p:cNvSpPr>
          <p:nvPr>
            <p:ph type="title" idx="4294967295"/>
          </p:nvPr>
        </p:nvSpPr>
        <p:spPr>
          <a:xfrm>
            <a:off x="6004450" y="3888625"/>
            <a:ext cx="828000" cy="274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800" dirty="0">
                <a:solidFill>
                  <a:srgbClr val="FFFFFF"/>
                </a:solidFill>
              </a:rPr>
              <a:t>2020</a:t>
            </a:r>
            <a:endParaRPr sz="1800" dirty="0">
              <a:solidFill>
                <a:srgbClr val="FFFFFF"/>
              </a:solidFill>
            </a:endParaRPr>
          </a:p>
        </p:txBody>
      </p:sp>
      <p:sp>
        <p:nvSpPr>
          <p:cNvPr id="569" name="Google Shape;569;p52"/>
          <p:cNvSpPr txBox="1">
            <a:spLocks noGrp="1"/>
          </p:cNvSpPr>
          <p:nvPr>
            <p:ph type="title" idx="4294967295"/>
          </p:nvPr>
        </p:nvSpPr>
        <p:spPr>
          <a:xfrm>
            <a:off x="7264600" y="3888625"/>
            <a:ext cx="828000" cy="274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800" dirty="0">
                <a:solidFill>
                  <a:srgbClr val="FFFFFF"/>
                </a:solidFill>
              </a:rPr>
              <a:t>2021</a:t>
            </a:r>
            <a:endParaRPr sz="1800" dirty="0">
              <a:solidFill>
                <a:srgbClr val="FFFFFF"/>
              </a:solidFill>
            </a:endParaRPr>
          </a:p>
        </p:txBody>
      </p:sp>
      <p:cxnSp>
        <p:nvCxnSpPr>
          <p:cNvPr id="570" name="Google Shape;570;p52"/>
          <p:cNvCxnSpPr/>
          <p:nvPr/>
        </p:nvCxnSpPr>
        <p:spPr>
          <a:xfrm>
            <a:off x="3044825" y="3822375"/>
            <a:ext cx="5477100" cy="0"/>
          </a:xfrm>
          <a:prstGeom prst="straightConnector1">
            <a:avLst/>
          </a:prstGeom>
          <a:noFill/>
          <a:ln w="9525" cap="flat" cmpd="sng">
            <a:solidFill>
              <a:srgbClr val="FFFFFF"/>
            </a:solidFill>
            <a:prstDash val="solid"/>
            <a:round/>
            <a:headEnd type="none" w="med" len="med"/>
            <a:tailEnd type="none" w="med" len="med"/>
          </a:ln>
        </p:spPr>
      </p:cxnSp>
      <mc:AlternateContent xmlns:mc="http://schemas.openxmlformats.org/markup-compatibility/2006" xmlns:cx1="http://schemas.microsoft.com/office/drawing/2015/9/8/chartex">
        <mc:Choice Requires="cx1">
          <p:graphicFrame>
            <p:nvGraphicFramePr>
              <p:cNvPr id="20" name="Chart 19">
                <a:extLst>
                  <a:ext uri="{FF2B5EF4-FFF2-40B4-BE49-F238E27FC236}">
                    <a16:creationId xmlns:a16="http://schemas.microsoft.com/office/drawing/2014/main" id="{0BB2A55E-7886-254F-821D-D6FA5E569F09}"/>
                  </a:ext>
                </a:extLst>
              </p:cNvPr>
              <p:cNvGraphicFramePr/>
              <p:nvPr>
                <p:extLst>
                  <p:ext uri="{D42A27DB-BD31-4B8C-83A1-F6EECF244321}">
                    <p14:modId xmlns:p14="http://schemas.microsoft.com/office/powerpoint/2010/main" val="1651826697"/>
                  </p:ext>
                </p:extLst>
              </p:nvPr>
            </p:nvGraphicFramePr>
            <p:xfrm>
              <a:off x="2898625" y="1227551"/>
              <a:ext cx="5672150" cy="3535043"/>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20" name="Chart 19">
                <a:extLst>
                  <a:ext uri="{FF2B5EF4-FFF2-40B4-BE49-F238E27FC236}">
                    <a16:creationId xmlns:a16="http://schemas.microsoft.com/office/drawing/2014/main" id="{0BB2A55E-7886-254F-821D-D6FA5E569F09}"/>
                  </a:ext>
                </a:extLst>
              </p:cNvPr>
              <p:cNvPicPr>
                <a:picLocks noGrp="1" noRot="1" noChangeAspect="1" noMove="1" noResize="1" noEditPoints="1" noAdjustHandles="1" noChangeArrowheads="1" noChangeShapeType="1"/>
              </p:cNvPicPr>
              <p:nvPr/>
            </p:nvPicPr>
            <p:blipFill>
              <a:blip r:embed="rId4"/>
              <a:stretch>
                <a:fillRect/>
              </a:stretch>
            </p:blipFill>
            <p:spPr>
              <a:xfrm>
                <a:off x="2898625" y="1227551"/>
                <a:ext cx="5672150" cy="3535043"/>
              </a:xfrm>
              <a:prstGeom prst="rect">
                <a:avLst/>
              </a:prstGeom>
            </p:spPr>
          </p:pic>
        </mc:Fallback>
      </mc:AlternateContent>
      <p:sp>
        <p:nvSpPr>
          <p:cNvPr id="21" name="TextBox 20">
            <a:extLst>
              <a:ext uri="{FF2B5EF4-FFF2-40B4-BE49-F238E27FC236}">
                <a16:creationId xmlns:a16="http://schemas.microsoft.com/office/drawing/2014/main" id="{0C5AF8EA-0515-4843-848B-79F4BA63836B}"/>
              </a:ext>
            </a:extLst>
          </p:cNvPr>
          <p:cNvSpPr txBox="1"/>
          <p:nvPr/>
        </p:nvSpPr>
        <p:spPr>
          <a:xfrm>
            <a:off x="8727135" y="4759191"/>
            <a:ext cx="325730"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000" dirty="0">
                <a:solidFill>
                  <a:srgbClr val="FFFFFF"/>
                </a:solidFill>
              </a:rPr>
              <a:t>23</a:t>
            </a:r>
            <a:endParaRPr kumimoji="0" lang="en-US" sz="1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489889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8"/>
          <p:cNvSpPr/>
          <p:nvPr/>
        </p:nvSpPr>
        <p:spPr>
          <a:xfrm>
            <a:off x="719925" y="1285700"/>
            <a:ext cx="1005900" cy="10059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95" name="Google Shape;495;p48"/>
          <p:cNvSpPr/>
          <p:nvPr/>
        </p:nvSpPr>
        <p:spPr>
          <a:xfrm>
            <a:off x="719988" y="2427000"/>
            <a:ext cx="4572000" cy="1005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96" name="Google Shape;496;p48"/>
          <p:cNvSpPr txBox="1">
            <a:spLocks noGrp="1"/>
          </p:cNvSpPr>
          <p:nvPr>
            <p:ph type="title"/>
          </p:nvPr>
        </p:nvSpPr>
        <p:spPr>
          <a:xfrm>
            <a:off x="951438" y="2560200"/>
            <a:ext cx="4109100" cy="739500"/>
          </a:xfrm>
          <a:prstGeom prst="rect">
            <a:avLst/>
          </a:prstGeom>
        </p:spPr>
        <p:txBody>
          <a:bodyPr spcFirstLastPara="1" wrap="square" lIns="0" tIns="0" rIns="0" bIns="0" anchor="ctr" anchorCtr="0">
            <a:noAutofit/>
          </a:bodyPr>
          <a:lstStyle/>
          <a:p>
            <a:pPr lvl="0"/>
            <a:r>
              <a:rPr lang="en-US" dirty="0"/>
              <a:t>IMPLICATION</a:t>
            </a:r>
          </a:p>
        </p:txBody>
      </p:sp>
      <p:sp>
        <p:nvSpPr>
          <p:cNvPr id="497" name="Google Shape;497;p48"/>
          <p:cNvSpPr txBox="1">
            <a:spLocks noGrp="1"/>
          </p:cNvSpPr>
          <p:nvPr>
            <p:ph type="subTitle" idx="1"/>
          </p:nvPr>
        </p:nvSpPr>
        <p:spPr>
          <a:xfrm>
            <a:off x="719988" y="3529678"/>
            <a:ext cx="4572000" cy="365700"/>
          </a:xfrm>
          <a:prstGeom prst="rect">
            <a:avLst/>
          </a:prstGeom>
        </p:spPr>
        <p:txBody>
          <a:bodyPr spcFirstLastPara="1" wrap="square" lIns="91425" tIns="91425" rIns="91425" bIns="91425" anchor="ctr" anchorCtr="0">
            <a:noAutofit/>
          </a:bodyPr>
          <a:lstStyle/>
          <a:p>
            <a:pPr marL="0" lvl="0" indent="0"/>
            <a:r>
              <a:rPr lang="en-US" dirty="0">
                <a:solidFill>
                  <a:srgbClr val="FFFFFF"/>
                </a:solidFill>
              </a:rPr>
              <a:t>find out the appropriate solutions</a:t>
            </a:r>
          </a:p>
          <a:p>
            <a:pPr marL="0" lvl="0" indent="0"/>
            <a:endParaRPr lang="en-US" dirty="0">
              <a:solidFill>
                <a:srgbClr val="FFFFFF"/>
              </a:solidFill>
            </a:endParaRPr>
          </a:p>
        </p:txBody>
      </p:sp>
      <p:sp>
        <p:nvSpPr>
          <p:cNvPr id="498" name="Google Shape;498;p48"/>
          <p:cNvSpPr txBox="1">
            <a:spLocks noGrp="1"/>
          </p:cNvSpPr>
          <p:nvPr>
            <p:ph type="title" idx="2"/>
          </p:nvPr>
        </p:nvSpPr>
        <p:spPr>
          <a:xfrm>
            <a:off x="781273" y="1405554"/>
            <a:ext cx="883200" cy="76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04</a:t>
            </a:r>
            <a:endParaRPr dirty="0"/>
          </a:p>
        </p:txBody>
      </p:sp>
      <p:pic>
        <p:nvPicPr>
          <p:cNvPr id="499" name="Google Shape;499;p48"/>
          <p:cNvPicPr preferRelativeResize="0"/>
          <p:nvPr/>
        </p:nvPicPr>
        <p:blipFill rotWithShape="1">
          <a:blip r:embed="rId3">
            <a:alphaModFix/>
          </a:blip>
          <a:srcRect t="59" b="59"/>
          <a:stretch/>
        </p:blipFill>
        <p:spPr>
          <a:xfrm>
            <a:off x="5711000" y="0"/>
            <a:ext cx="3432998" cy="5143502"/>
          </a:xfrm>
          <a:prstGeom prst="rect">
            <a:avLst/>
          </a:prstGeom>
          <a:noFill/>
          <a:ln>
            <a:noFill/>
          </a:ln>
        </p:spPr>
      </p:pic>
      <p:sp>
        <p:nvSpPr>
          <p:cNvPr id="500" name="Google Shape;500;p48"/>
          <p:cNvSpPr/>
          <p:nvPr/>
        </p:nvSpPr>
        <p:spPr>
          <a:xfrm>
            <a:off x="5418050" y="0"/>
            <a:ext cx="583500" cy="5143500"/>
          </a:xfrm>
          <a:prstGeom prst="roundRect">
            <a:avLst>
              <a:gd name="adj" fmla="val 41451"/>
            </a:avLst>
          </a:prstGeom>
          <a:solidFill>
            <a:schemeClr val="dk1"/>
          </a:solidFill>
          <a:ln>
            <a:noFill/>
          </a:ln>
          <a:effectLst>
            <a:outerShdw blurRad="142875" dist="95250" dir="2880000" algn="bl" rotWithShape="0">
              <a:schemeClr val="dk1">
                <a:alpha val="31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TextBox 9">
            <a:extLst>
              <a:ext uri="{FF2B5EF4-FFF2-40B4-BE49-F238E27FC236}">
                <a16:creationId xmlns:a16="http://schemas.microsoft.com/office/drawing/2014/main" id="{90BBCF68-247C-A743-9881-B94707BCAD18}"/>
              </a:ext>
            </a:extLst>
          </p:cNvPr>
          <p:cNvSpPr txBox="1"/>
          <p:nvPr/>
        </p:nvSpPr>
        <p:spPr>
          <a:xfrm>
            <a:off x="8727135" y="4759191"/>
            <a:ext cx="325730"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000" dirty="0">
                <a:solidFill>
                  <a:srgbClr val="FFFFFF"/>
                </a:solidFill>
              </a:rPr>
              <a:t>24</a:t>
            </a:r>
            <a:endParaRPr kumimoji="0" lang="en-US" sz="1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16439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5"/>
          <p:cNvSpPr txBox="1">
            <a:spLocks noGrp="1"/>
          </p:cNvSpPr>
          <p:nvPr>
            <p:ph type="title" idx="15"/>
          </p:nvPr>
        </p:nvSpPr>
        <p:spPr>
          <a:xfrm>
            <a:off x="720000" y="425514"/>
            <a:ext cx="7704000" cy="457200"/>
          </a:xfrm>
          <a:prstGeom prst="rect">
            <a:avLst/>
          </a:prstGeom>
        </p:spPr>
        <p:txBody>
          <a:bodyPr spcFirstLastPara="1" wrap="square" lIns="0" tIns="0" rIns="0" bIns="0" anchor="t" anchorCtr="0">
            <a:noAutofit/>
          </a:bodyPr>
          <a:lstStyle/>
          <a:p>
            <a:pPr lvl="0"/>
            <a:r>
              <a:rPr lang="en-US" dirty="0"/>
              <a:t>Support the firm leaders </a:t>
            </a:r>
            <a:endParaRPr dirty="0"/>
          </a:p>
        </p:txBody>
      </p:sp>
      <p:sp>
        <p:nvSpPr>
          <p:cNvPr id="410" name="Google Shape;410;p45"/>
          <p:cNvSpPr txBox="1">
            <a:spLocks noGrp="1"/>
          </p:cNvSpPr>
          <p:nvPr>
            <p:ph type="subTitle" idx="1"/>
          </p:nvPr>
        </p:nvSpPr>
        <p:spPr>
          <a:xfrm>
            <a:off x="720000" y="2152759"/>
            <a:ext cx="1828800" cy="720909"/>
          </a:xfrm>
          <a:prstGeom prst="rect">
            <a:avLst/>
          </a:prstGeom>
        </p:spPr>
        <p:txBody>
          <a:bodyPr spcFirstLastPara="1" wrap="square" lIns="0" tIns="0" rIns="0" bIns="0" anchor="t" anchorCtr="0">
            <a:noAutofit/>
          </a:bodyPr>
          <a:lstStyle/>
          <a:p>
            <a:pPr marL="0" lvl="0" indent="0"/>
            <a:r>
              <a:rPr lang="en-US" dirty="0"/>
              <a:t>improve products and services</a:t>
            </a:r>
            <a:endParaRPr dirty="0"/>
          </a:p>
        </p:txBody>
      </p:sp>
      <p:sp>
        <p:nvSpPr>
          <p:cNvPr id="412" name="Google Shape;412;p45"/>
          <p:cNvSpPr txBox="1">
            <a:spLocks noGrp="1"/>
          </p:cNvSpPr>
          <p:nvPr>
            <p:ph type="subTitle" idx="3"/>
          </p:nvPr>
        </p:nvSpPr>
        <p:spPr>
          <a:xfrm>
            <a:off x="3657600" y="2098748"/>
            <a:ext cx="1828800" cy="774920"/>
          </a:xfrm>
          <a:prstGeom prst="rect">
            <a:avLst/>
          </a:prstGeom>
        </p:spPr>
        <p:txBody>
          <a:bodyPr spcFirstLastPara="1" wrap="square" lIns="0" tIns="0" rIns="0" bIns="0" anchor="t" anchorCtr="0">
            <a:noAutofit/>
          </a:bodyPr>
          <a:lstStyle/>
          <a:p>
            <a:pPr marL="0" lvl="0" indent="0"/>
            <a:r>
              <a:rPr lang="en-US" dirty="0"/>
              <a:t>measure, manage and improve customer satisfaction</a:t>
            </a:r>
            <a:endParaRPr dirty="0"/>
          </a:p>
        </p:txBody>
      </p:sp>
      <p:sp>
        <p:nvSpPr>
          <p:cNvPr id="414" name="Google Shape;414;p45"/>
          <p:cNvSpPr txBox="1">
            <a:spLocks noGrp="1"/>
          </p:cNvSpPr>
          <p:nvPr>
            <p:ph type="subTitle" idx="5"/>
          </p:nvPr>
        </p:nvSpPr>
        <p:spPr>
          <a:xfrm>
            <a:off x="720000" y="3859258"/>
            <a:ext cx="1828800" cy="785460"/>
          </a:xfrm>
          <a:prstGeom prst="rect">
            <a:avLst/>
          </a:prstGeom>
        </p:spPr>
        <p:txBody>
          <a:bodyPr spcFirstLastPara="1" wrap="square" lIns="0" tIns="0" rIns="0" bIns="0" anchor="t" anchorCtr="0">
            <a:noAutofit/>
          </a:bodyPr>
          <a:lstStyle/>
          <a:p>
            <a:pPr marL="0" lvl="0" indent="0"/>
            <a:r>
              <a:rPr lang="en-US" dirty="0"/>
              <a:t>improve customer retention</a:t>
            </a:r>
            <a:endParaRPr dirty="0"/>
          </a:p>
        </p:txBody>
      </p:sp>
      <p:sp>
        <p:nvSpPr>
          <p:cNvPr id="416" name="Google Shape;416;p45"/>
          <p:cNvSpPr txBox="1">
            <a:spLocks noGrp="1"/>
          </p:cNvSpPr>
          <p:nvPr>
            <p:ph type="subTitle" idx="7"/>
          </p:nvPr>
        </p:nvSpPr>
        <p:spPr>
          <a:xfrm>
            <a:off x="3657600" y="3913318"/>
            <a:ext cx="1828800" cy="731400"/>
          </a:xfrm>
          <a:prstGeom prst="rect">
            <a:avLst/>
          </a:prstGeom>
        </p:spPr>
        <p:txBody>
          <a:bodyPr spcFirstLastPara="1" wrap="square" lIns="0" tIns="0" rIns="0" bIns="0" anchor="t" anchorCtr="0">
            <a:noAutofit/>
          </a:bodyPr>
          <a:lstStyle/>
          <a:p>
            <a:pPr marL="0" lvl="0" indent="0"/>
            <a:r>
              <a:rPr lang="en-US" dirty="0"/>
              <a:t>taking business decisions</a:t>
            </a:r>
            <a:endParaRPr dirty="0"/>
          </a:p>
        </p:txBody>
      </p:sp>
      <p:sp>
        <p:nvSpPr>
          <p:cNvPr id="418" name="Google Shape;418;p45"/>
          <p:cNvSpPr txBox="1">
            <a:spLocks noGrp="1"/>
          </p:cNvSpPr>
          <p:nvPr>
            <p:ph type="subTitle" idx="9"/>
          </p:nvPr>
        </p:nvSpPr>
        <p:spPr>
          <a:xfrm>
            <a:off x="6595195" y="2078416"/>
            <a:ext cx="1828800" cy="795252"/>
          </a:xfrm>
          <a:prstGeom prst="rect">
            <a:avLst/>
          </a:prstGeom>
        </p:spPr>
        <p:txBody>
          <a:bodyPr spcFirstLastPara="1" wrap="square" lIns="0" tIns="0" rIns="0" bIns="0" anchor="t" anchorCtr="0">
            <a:noAutofit/>
          </a:bodyPr>
          <a:lstStyle/>
          <a:p>
            <a:pPr marL="0" lvl="0" indent="0"/>
            <a:r>
              <a:rPr lang="en-US" dirty="0"/>
              <a:t>create the best customer experience</a:t>
            </a:r>
            <a:endParaRPr dirty="0"/>
          </a:p>
        </p:txBody>
      </p:sp>
      <p:sp>
        <p:nvSpPr>
          <p:cNvPr id="420" name="Google Shape;420;p45"/>
          <p:cNvSpPr txBox="1">
            <a:spLocks noGrp="1"/>
          </p:cNvSpPr>
          <p:nvPr>
            <p:ph type="subTitle" idx="14"/>
          </p:nvPr>
        </p:nvSpPr>
        <p:spPr>
          <a:xfrm>
            <a:off x="6595195" y="3883442"/>
            <a:ext cx="1828800" cy="761276"/>
          </a:xfrm>
          <a:prstGeom prst="rect">
            <a:avLst/>
          </a:prstGeom>
        </p:spPr>
        <p:txBody>
          <a:bodyPr spcFirstLastPara="1" wrap="square" lIns="0" tIns="0" rIns="0" bIns="0" anchor="t" anchorCtr="0">
            <a:noAutofit/>
          </a:bodyPr>
          <a:lstStyle/>
          <a:p>
            <a:pPr marL="0" lvl="0" indent="0"/>
            <a:r>
              <a:rPr lang="en-US" dirty="0"/>
              <a:t>detect poor service and excluded from their business.</a:t>
            </a:r>
            <a:endParaRPr dirty="0"/>
          </a:p>
        </p:txBody>
      </p:sp>
      <p:sp>
        <p:nvSpPr>
          <p:cNvPr id="421" name="Google Shape;421;p45"/>
          <p:cNvSpPr/>
          <p:nvPr/>
        </p:nvSpPr>
        <p:spPr>
          <a:xfrm>
            <a:off x="1268700" y="1284242"/>
            <a:ext cx="731400" cy="731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22" name="Google Shape;422;p45"/>
          <p:cNvSpPr/>
          <p:nvPr/>
        </p:nvSpPr>
        <p:spPr>
          <a:xfrm>
            <a:off x="4206300" y="1284242"/>
            <a:ext cx="731400" cy="731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23" name="Google Shape;423;p45"/>
          <p:cNvSpPr/>
          <p:nvPr/>
        </p:nvSpPr>
        <p:spPr>
          <a:xfrm>
            <a:off x="7143900" y="1284242"/>
            <a:ext cx="731400" cy="731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24" name="Google Shape;424;p45"/>
          <p:cNvSpPr/>
          <p:nvPr/>
        </p:nvSpPr>
        <p:spPr>
          <a:xfrm>
            <a:off x="1268700" y="3055292"/>
            <a:ext cx="731400" cy="731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25" name="Google Shape;425;p45"/>
          <p:cNvSpPr/>
          <p:nvPr/>
        </p:nvSpPr>
        <p:spPr>
          <a:xfrm>
            <a:off x="4206300" y="3055292"/>
            <a:ext cx="731400" cy="731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26" name="Google Shape;426;p45"/>
          <p:cNvSpPr/>
          <p:nvPr/>
        </p:nvSpPr>
        <p:spPr>
          <a:xfrm>
            <a:off x="7143900" y="3055292"/>
            <a:ext cx="731400" cy="731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427" name="Google Shape;427;p45"/>
          <p:cNvGrpSpPr/>
          <p:nvPr/>
        </p:nvGrpSpPr>
        <p:grpSpPr>
          <a:xfrm>
            <a:off x="7205646" y="3192508"/>
            <a:ext cx="607897" cy="456967"/>
            <a:chOff x="2052462" y="2798732"/>
            <a:chExt cx="448037" cy="336277"/>
          </a:xfrm>
        </p:grpSpPr>
        <p:sp>
          <p:nvSpPr>
            <p:cNvPr id="428" name="Google Shape;428;p45"/>
            <p:cNvSpPr/>
            <p:nvPr/>
          </p:nvSpPr>
          <p:spPr>
            <a:xfrm>
              <a:off x="2052462" y="2798732"/>
              <a:ext cx="448037" cy="336277"/>
            </a:xfrm>
            <a:custGeom>
              <a:avLst/>
              <a:gdLst/>
              <a:ahLst/>
              <a:cxnLst/>
              <a:rect l="l" t="t" r="r" b="b"/>
              <a:pathLst>
                <a:path w="15751" h="11822" extrusionOk="0">
                  <a:moveTo>
                    <a:pt x="7845" y="0"/>
                  </a:moveTo>
                  <a:cubicBezTo>
                    <a:pt x="6546" y="0"/>
                    <a:pt x="5248" y="411"/>
                    <a:pt x="4216" y="1249"/>
                  </a:cubicBezTo>
                  <a:cubicBezTo>
                    <a:pt x="4141" y="1308"/>
                    <a:pt x="4128" y="1417"/>
                    <a:pt x="4187" y="1492"/>
                  </a:cubicBezTo>
                  <a:cubicBezTo>
                    <a:pt x="4221" y="1535"/>
                    <a:pt x="4271" y="1558"/>
                    <a:pt x="4323" y="1558"/>
                  </a:cubicBezTo>
                  <a:cubicBezTo>
                    <a:pt x="4360" y="1558"/>
                    <a:pt x="4398" y="1546"/>
                    <a:pt x="4429" y="1521"/>
                  </a:cubicBezTo>
                  <a:cubicBezTo>
                    <a:pt x="5452" y="703"/>
                    <a:pt x="6629" y="336"/>
                    <a:pt x="7786" y="336"/>
                  </a:cubicBezTo>
                  <a:cubicBezTo>
                    <a:pt x="10680" y="336"/>
                    <a:pt x="13456" y="2631"/>
                    <a:pt x="13429" y="5907"/>
                  </a:cubicBezTo>
                  <a:cubicBezTo>
                    <a:pt x="13429" y="8978"/>
                    <a:pt x="10931" y="11473"/>
                    <a:pt x="7861" y="11473"/>
                  </a:cubicBezTo>
                  <a:cubicBezTo>
                    <a:pt x="7847" y="11473"/>
                    <a:pt x="7834" y="11474"/>
                    <a:pt x="7820" y="11474"/>
                  </a:cubicBezTo>
                  <a:cubicBezTo>
                    <a:pt x="2989" y="11474"/>
                    <a:pt x="466" y="5507"/>
                    <a:pt x="3848" y="2048"/>
                  </a:cubicBezTo>
                  <a:cubicBezTo>
                    <a:pt x="3966" y="1917"/>
                    <a:pt x="3855" y="1752"/>
                    <a:pt x="3723" y="1752"/>
                  </a:cubicBezTo>
                  <a:cubicBezTo>
                    <a:pt x="3681" y="1752"/>
                    <a:pt x="3638" y="1768"/>
                    <a:pt x="3599" y="1806"/>
                  </a:cubicBezTo>
                  <a:cubicBezTo>
                    <a:pt x="1" y="5532"/>
                    <a:pt x="2673" y="11822"/>
                    <a:pt x="7848" y="11822"/>
                  </a:cubicBezTo>
                  <a:cubicBezTo>
                    <a:pt x="7853" y="11822"/>
                    <a:pt x="7857" y="11822"/>
                    <a:pt x="7861" y="11822"/>
                  </a:cubicBezTo>
                  <a:cubicBezTo>
                    <a:pt x="13111" y="11817"/>
                    <a:pt x="15751" y="5440"/>
                    <a:pt x="12043" y="1726"/>
                  </a:cubicBezTo>
                  <a:cubicBezTo>
                    <a:pt x="10942" y="584"/>
                    <a:pt x="9393" y="0"/>
                    <a:pt x="78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29" name="Google Shape;429;p45"/>
            <p:cNvSpPr/>
            <p:nvPr/>
          </p:nvSpPr>
          <p:spPr>
            <a:xfrm>
              <a:off x="2133985" y="2825271"/>
              <a:ext cx="287294" cy="285190"/>
            </a:xfrm>
            <a:custGeom>
              <a:avLst/>
              <a:gdLst/>
              <a:ahLst/>
              <a:cxnLst/>
              <a:rect l="l" t="t" r="r" b="b"/>
              <a:pathLst>
                <a:path w="10100" h="10026" extrusionOk="0">
                  <a:moveTo>
                    <a:pt x="4863" y="0"/>
                  </a:moveTo>
                  <a:cubicBezTo>
                    <a:pt x="4847" y="0"/>
                    <a:pt x="4830" y="1"/>
                    <a:pt x="4814" y="2"/>
                  </a:cubicBezTo>
                  <a:cubicBezTo>
                    <a:pt x="4498" y="21"/>
                    <a:pt x="4241" y="219"/>
                    <a:pt x="4147" y="508"/>
                  </a:cubicBezTo>
                  <a:cubicBezTo>
                    <a:pt x="4000" y="519"/>
                    <a:pt x="3859" y="580"/>
                    <a:pt x="3752" y="682"/>
                  </a:cubicBezTo>
                  <a:cubicBezTo>
                    <a:pt x="3623" y="577"/>
                    <a:pt x="3465" y="522"/>
                    <a:pt x="3301" y="522"/>
                  </a:cubicBezTo>
                  <a:cubicBezTo>
                    <a:pt x="3193" y="522"/>
                    <a:pt x="3083" y="545"/>
                    <a:pt x="2977" y="594"/>
                  </a:cubicBezTo>
                  <a:cubicBezTo>
                    <a:pt x="2724" y="712"/>
                    <a:pt x="2565" y="938"/>
                    <a:pt x="2540" y="1189"/>
                  </a:cubicBezTo>
                  <a:cubicBezTo>
                    <a:pt x="2482" y="1176"/>
                    <a:pt x="2423" y="1169"/>
                    <a:pt x="2363" y="1169"/>
                  </a:cubicBezTo>
                  <a:cubicBezTo>
                    <a:pt x="2208" y="1169"/>
                    <a:pt x="2052" y="1215"/>
                    <a:pt x="1913" y="1303"/>
                  </a:cubicBezTo>
                  <a:cubicBezTo>
                    <a:pt x="1706" y="1435"/>
                    <a:pt x="1570" y="1644"/>
                    <a:pt x="1538" y="1876"/>
                  </a:cubicBezTo>
                  <a:cubicBezTo>
                    <a:pt x="1521" y="1875"/>
                    <a:pt x="1505" y="1874"/>
                    <a:pt x="1488" y="1874"/>
                  </a:cubicBezTo>
                  <a:cubicBezTo>
                    <a:pt x="1260" y="1874"/>
                    <a:pt x="1046" y="1986"/>
                    <a:pt x="909" y="2190"/>
                  </a:cubicBezTo>
                  <a:cubicBezTo>
                    <a:pt x="762" y="2409"/>
                    <a:pt x="744" y="2668"/>
                    <a:pt x="853" y="2889"/>
                  </a:cubicBezTo>
                  <a:cubicBezTo>
                    <a:pt x="714" y="2969"/>
                    <a:pt x="606" y="3097"/>
                    <a:pt x="547" y="3255"/>
                  </a:cubicBezTo>
                  <a:cubicBezTo>
                    <a:pt x="490" y="3412"/>
                    <a:pt x="489" y="3579"/>
                    <a:pt x="542" y="3729"/>
                  </a:cubicBezTo>
                  <a:cubicBezTo>
                    <a:pt x="342" y="3816"/>
                    <a:pt x="195" y="3994"/>
                    <a:pt x="143" y="4220"/>
                  </a:cubicBezTo>
                  <a:cubicBezTo>
                    <a:pt x="93" y="4441"/>
                    <a:pt x="145" y="4658"/>
                    <a:pt x="281" y="4823"/>
                  </a:cubicBezTo>
                  <a:cubicBezTo>
                    <a:pt x="98" y="4977"/>
                    <a:pt x="1" y="5218"/>
                    <a:pt x="27" y="5471"/>
                  </a:cubicBezTo>
                  <a:cubicBezTo>
                    <a:pt x="55" y="5728"/>
                    <a:pt x="206" y="5944"/>
                    <a:pt x="422" y="6053"/>
                  </a:cubicBezTo>
                  <a:cubicBezTo>
                    <a:pt x="371" y="6168"/>
                    <a:pt x="356" y="6297"/>
                    <a:pt x="380" y="6425"/>
                  </a:cubicBezTo>
                  <a:cubicBezTo>
                    <a:pt x="408" y="6569"/>
                    <a:pt x="481" y="6695"/>
                    <a:pt x="590" y="6788"/>
                  </a:cubicBezTo>
                  <a:cubicBezTo>
                    <a:pt x="385" y="7235"/>
                    <a:pt x="751" y="7772"/>
                    <a:pt x="1228" y="7772"/>
                  </a:cubicBezTo>
                  <a:cubicBezTo>
                    <a:pt x="1246" y="7772"/>
                    <a:pt x="1265" y="7771"/>
                    <a:pt x="1284" y="7770"/>
                  </a:cubicBezTo>
                  <a:cubicBezTo>
                    <a:pt x="1312" y="7937"/>
                    <a:pt x="1400" y="8089"/>
                    <a:pt x="1538" y="8199"/>
                  </a:cubicBezTo>
                  <a:cubicBezTo>
                    <a:pt x="1659" y="8296"/>
                    <a:pt x="1806" y="8349"/>
                    <a:pt x="1955" y="8356"/>
                  </a:cubicBezTo>
                  <a:cubicBezTo>
                    <a:pt x="1882" y="8779"/>
                    <a:pt x="2264" y="9175"/>
                    <a:pt x="2672" y="9175"/>
                  </a:cubicBezTo>
                  <a:cubicBezTo>
                    <a:pt x="2751" y="9175"/>
                    <a:pt x="2830" y="9160"/>
                    <a:pt x="2908" y="9128"/>
                  </a:cubicBezTo>
                  <a:cubicBezTo>
                    <a:pt x="2965" y="9276"/>
                    <a:pt x="3080" y="9401"/>
                    <a:pt x="3230" y="9472"/>
                  </a:cubicBezTo>
                  <a:cubicBezTo>
                    <a:pt x="3317" y="9513"/>
                    <a:pt x="3410" y="9534"/>
                    <a:pt x="3502" y="9534"/>
                  </a:cubicBezTo>
                  <a:cubicBezTo>
                    <a:pt x="3589" y="9534"/>
                    <a:pt x="3675" y="9516"/>
                    <a:pt x="3756" y="9479"/>
                  </a:cubicBezTo>
                  <a:cubicBezTo>
                    <a:pt x="3844" y="9578"/>
                    <a:pt x="3965" y="9650"/>
                    <a:pt x="4098" y="9678"/>
                  </a:cubicBezTo>
                  <a:cubicBezTo>
                    <a:pt x="4142" y="9686"/>
                    <a:pt x="4186" y="9691"/>
                    <a:pt x="4230" y="9691"/>
                  </a:cubicBezTo>
                  <a:cubicBezTo>
                    <a:pt x="4312" y="9691"/>
                    <a:pt x="4392" y="9675"/>
                    <a:pt x="4466" y="9644"/>
                  </a:cubicBezTo>
                  <a:cubicBezTo>
                    <a:pt x="4591" y="9872"/>
                    <a:pt x="4829" y="10017"/>
                    <a:pt x="5104" y="10026"/>
                  </a:cubicBezTo>
                  <a:lnTo>
                    <a:pt x="5127" y="10026"/>
                  </a:lnTo>
                  <a:cubicBezTo>
                    <a:pt x="5449" y="10026"/>
                    <a:pt x="5726" y="9841"/>
                    <a:pt x="5833" y="9551"/>
                  </a:cubicBezTo>
                  <a:cubicBezTo>
                    <a:pt x="5867" y="9460"/>
                    <a:pt x="5821" y="9362"/>
                    <a:pt x="5730" y="9328"/>
                  </a:cubicBezTo>
                  <a:cubicBezTo>
                    <a:pt x="5710" y="9321"/>
                    <a:pt x="5690" y="9317"/>
                    <a:pt x="5671" y="9317"/>
                  </a:cubicBezTo>
                  <a:cubicBezTo>
                    <a:pt x="5600" y="9317"/>
                    <a:pt x="5534" y="9361"/>
                    <a:pt x="5508" y="9431"/>
                  </a:cubicBezTo>
                  <a:cubicBezTo>
                    <a:pt x="5441" y="9616"/>
                    <a:pt x="5264" y="9681"/>
                    <a:pt x="5129" y="9681"/>
                  </a:cubicBezTo>
                  <a:cubicBezTo>
                    <a:pt x="5124" y="9681"/>
                    <a:pt x="5120" y="9681"/>
                    <a:pt x="5116" y="9681"/>
                  </a:cubicBezTo>
                  <a:cubicBezTo>
                    <a:pt x="4973" y="9678"/>
                    <a:pt x="4801" y="9603"/>
                    <a:pt x="4738" y="9406"/>
                  </a:cubicBezTo>
                  <a:cubicBezTo>
                    <a:pt x="4719" y="9338"/>
                    <a:pt x="4664" y="9282"/>
                    <a:pt x="4597" y="9260"/>
                  </a:cubicBezTo>
                  <a:cubicBezTo>
                    <a:pt x="4575" y="9253"/>
                    <a:pt x="4552" y="9249"/>
                    <a:pt x="4529" y="9249"/>
                  </a:cubicBezTo>
                  <a:cubicBezTo>
                    <a:pt x="4482" y="9249"/>
                    <a:pt x="4435" y="9264"/>
                    <a:pt x="4395" y="9294"/>
                  </a:cubicBezTo>
                  <a:cubicBezTo>
                    <a:pt x="4347" y="9329"/>
                    <a:pt x="4289" y="9347"/>
                    <a:pt x="4229" y="9347"/>
                  </a:cubicBezTo>
                  <a:cubicBezTo>
                    <a:pt x="4209" y="9347"/>
                    <a:pt x="4189" y="9345"/>
                    <a:pt x="4169" y="9341"/>
                  </a:cubicBezTo>
                  <a:cubicBezTo>
                    <a:pt x="4090" y="9325"/>
                    <a:pt x="4022" y="9275"/>
                    <a:pt x="3981" y="9207"/>
                  </a:cubicBezTo>
                  <a:cubicBezTo>
                    <a:pt x="3950" y="9154"/>
                    <a:pt x="3897" y="9115"/>
                    <a:pt x="3837" y="9103"/>
                  </a:cubicBezTo>
                  <a:cubicBezTo>
                    <a:pt x="3821" y="9100"/>
                    <a:pt x="3805" y="9098"/>
                    <a:pt x="3790" y="9098"/>
                  </a:cubicBezTo>
                  <a:cubicBezTo>
                    <a:pt x="3744" y="9098"/>
                    <a:pt x="3699" y="9112"/>
                    <a:pt x="3662" y="9140"/>
                  </a:cubicBezTo>
                  <a:cubicBezTo>
                    <a:pt x="3607" y="9179"/>
                    <a:pt x="3553" y="9191"/>
                    <a:pt x="3505" y="9191"/>
                  </a:cubicBezTo>
                  <a:cubicBezTo>
                    <a:pt x="3450" y="9191"/>
                    <a:pt x="3404" y="9174"/>
                    <a:pt x="3378" y="9163"/>
                  </a:cubicBezTo>
                  <a:cubicBezTo>
                    <a:pt x="3283" y="9118"/>
                    <a:pt x="3221" y="9029"/>
                    <a:pt x="3215" y="8928"/>
                  </a:cubicBezTo>
                  <a:cubicBezTo>
                    <a:pt x="3209" y="8847"/>
                    <a:pt x="3162" y="8775"/>
                    <a:pt x="3089" y="8743"/>
                  </a:cubicBezTo>
                  <a:cubicBezTo>
                    <a:pt x="3059" y="8728"/>
                    <a:pt x="3026" y="8721"/>
                    <a:pt x="2994" y="8721"/>
                  </a:cubicBezTo>
                  <a:cubicBezTo>
                    <a:pt x="2948" y="8721"/>
                    <a:pt x="2901" y="8736"/>
                    <a:pt x="2862" y="8765"/>
                  </a:cubicBezTo>
                  <a:cubicBezTo>
                    <a:pt x="2799" y="8811"/>
                    <a:pt x="2734" y="8830"/>
                    <a:pt x="2672" y="8830"/>
                  </a:cubicBezTo>
                  <a:cubicBezTo>
                    <a:pt x="2581" y="8830"/>
                    <a:pt x="2497" y="8790"/>
                    <a:pt x="2436" y="8737"/>
                  </a:cubicBezTo>
                  <a:cubicBezTo>
                    <a:pt x="2333" y="8649"/>
                    <a:pt x="2244" y="8487"/>
                    <a:pt x="2332" y="8314"/>
                  </a:cubicBezTo>
                  <a:cubicBezTo>
                    <a:pt x="2371" y="8236"/>
                    <a:pt x="2361" y="8142"/>
                    <a:pt x="2305" y="8071"/>
                  </a:cubicBezTo>
                  <a:cubicBezTo>
                    <a:pt x="2263" y="8019"/>
                    <a:pt x="2201" y="7990"/>
                    <a:pt x="2135" y="7990"/>
                  </a:cubicBezTo>
                  <a:cubicBezTo>
                    <a:pt x="2115" y="7990"/>
                    <a:pt x="2096" y="7992"/>
                    <a:pt x="2076" y="7998"/>
                  </a:cubicBezTo>
                  <a:cubicBezTo>
                    <a:pt x="2046" y="8006"/>
                    <a:pt x="2016" y="8010"/>
                    <a:pt x="1985" y="8010"/>
                  </a:cubicBezTo>
                  <a:cubicBezTo>
                    <a:pt x="1904" y="8010"/>
                    <a:pt x="1823" y="7982"/>
                    <a:pt x="1757" y="7929"/>
                  </a:cubicBezTo>
                  <a:cubicBezTo>
                    <a:pt x="1666" y="7855"/>
                    <a:pt x="1617" y="7748"/>
                    <a:pt x="1625" y="7635"/>
                  </a:cubicBezTo>
                  <a:cubicBezTo>
                    <a:pt x="1628" y="7563"/>
                    <a:pt x="1597" y="7493"/>
                    <a:pt x="1540" y="7449"/>
                  </a:cubicBezTo>
                  <a:cubicBezTo>
                    <a:pt x="1499" y="7418"/>
                    <a:pt x="1449" y="7401"/>
                    <a:pt x="1399" y="7401"/>
                  </a:cubicBezTo>
                  <a:cubicBezTo>
                    <a:pt x="1379" y="7401"/>
                    <a:pt x="1359" y="7404"/>
                    <a:pt x="1340" y="7410"/>
                  </a:cubicBezTo>
                  <a:cubicBezTo>
                    <a:pt x="1304" y="7420"/>
                    <a:pt x="1269" y="7425"/>
                    <a:pt x="1237" y="7425"/>
                  </a:cubicBezTo>
                  <a:cubicBezTo>
                    <a:pt x="1112" y="7425"/>
                    <a:pt x="1014" y="7355"/>
                    <a:pt x="956" y="7277"/>
                  </a:cubicBezTo>
                  <a:cubicBezTo>
                    <a:pt x="884" y="7180"/>
                    <a:pt x="841" y="7023"/>
                    <a:pt x="938" y="6872"/>
                  </a:cubicBezTo>
                  <a:cubicBezTo>
                    <a:pt x="972" y="6820"/>
                    <a:pt x="982" y="6756"/>
                    <a:pt x="968" y="6697"/>
                  </a:cubicBezTo>
                  <a:cubicBezTo>
                    <a:pt x="953" y="6638"/>
                    <a:pt x="915" y="6585"/>
                    <a:pt x="860" y="6556"/>
                  </a:cubicBezTo>
                  <a:cubicBezTo>
                    <a:pt x="787" y="6516"/>
                    <a:pt x="737" y="6445"/>
                    <a:pt x="722" y="6362"/>
                  </a:cubicBezTo>
                  <a:cubicBezTo>
                    <a:pt x="706" y="6276"/>
                    <a:pt x="728" y="6193"/>
                    <a:pt x="781" y="6128"/>
                  </a:cubicBezTo>
                  <a:cubicBezTo>
                    <a:pt x="828" y="6069"/>
                    <a:pt x="843" y="5991"/>
                    <a:pt x="819" y="5918"/>
                  </a:cubicBezTo>
                  <a:cubicBezTo>
                    <a:pt x="796" y="5844"/>
                    <a:pt x="737" y="5791"/>
                    <a:pt x="662" y="5771"/>
                  </a:cubicBezTo>
                  <a:cubicBezTo>
                    <a:pt x="472" y="5724"/>
                    <a:pt x="390" y="5564"/>
                    <a:pt x="375" y="5431"/>
                  </a:cubicBezTo>
                  <a:cubicBezTo>
                    <a:pt x="361" y="5299"/>
                    <a:pt x="406" y="5124"/>
                    <a:pt x="581" y="5039"/>
                  </a:cubicBezTo>
                  <a:cubicBezTo>
                    <a:pt x="650" y="5004"/>
                    <a:pt x="696" y="4936"/>
                    <a:pt x="703" y="4858"/>
                  </a:cubicBezTo>
                  <a:cubicBezTo>
                    <a:pt x="711" y="4782"/>
                    <a:pt x="677" y="4708"/>
                    <a:pt x="615" y="4661"/>
                  </a:cubicBezTo>
                  <a:cubicBezTo>
                    <a:pt x="481" y="4563"/>
                    <a:pt x="459" y="4408"/>
                    <a:pt x="486" y="4298"/>
                  </a:cubicBezTo>
                  <a:cubicBezTo>
                    <a:pt x="511" y="4186"/>
                    <a:pt x="597" y="4056"/>
                    <a:pt x="762" y="4025"/>
                  </a:cubicBezTo>
                  <a:cubicBezTo>
                    <a:pt x="835" y="4012"/>
                    <a:pt x="897" y="3962"/>
                    <a:pt x="927" y="3894"/>
                  </a:cubicBezTo>
                  <a:cubicBezTo>
                    <a:pt x="956" y="3826"/>
                    <a:pt x="950" y="3748"/>
                    <a:pt x="909" y="3687"/>
                  </a:cubicBezTo>
                  <a:cubicBezTo>
                    <a:pt x="850" y="3593"/>
                    <a:pt x="838" y="3478"/>
                    <a:pt x="878" y="3372"/>
                  </a:cubicBezTo>
                  <a:cubicBezTo>
                    <a:pt x="916" y="3265"/>
                    <a:pt x="1002" y="3187"/>
                    <a:pt x="1106" y="3153"/>
                  </a:cubicBezTo>
                  <a:cubicBezTo>
                    <a:pt x="1176" y="3131"/>
                    <a:pt x="1231" y="3077"/>
                    <a:pt x="1253" y="3006"/>
                  </a:cubicBezTo>
                  <a:cubicBezTo>
                    <a:pt x="1275" y="2937"/>
                    <a:pt x="1259" y="2859"/>
                    <a:pt x="1213" y="2802"/>
                  </a:cubicBezTo>
                  <a:cubicBezTo>
                    <a:pt x="1093" y="2658"/>
                    <a:pt x="1129" y="2490"/>
                    <a:pt x="1201" y="2383"/>
                  </a:cubicBezTo>
                  <a:cubicBezTo>
                    <a:pt x="1259" y="2298"/>
                    <a:pt x="1361" y="2220"/>
                    <a:pt x="1492" y="2220"/>
                  </a:cubicBezTo>
                  <a:cubicBezTo>
                    <a:pt x="1525" y="2220"/>
                    <a:pt x="1559" y="2225"/>
                    <a:pt x="1595" y="2236"/>
                  </a:cubicBezTo>
                  <a:cubicBezTo>
                    <a:pt x="1616" y="2242"/>
                    <a:pt x="1638" y="2245"/>
                    <a:pt x="1659" y="2245"/>
                  </a:cubicBezTo>
                  <a:cubicBezTo>
                    <a:pt x="1708" y="2245"/>
                    <a:pt x="1756" y="2230"/>
                    <a:pt x="1795" y="2199"/>
                  </a:cubicBezTo>
                  <a:cubicBezTo>
                    <a:pt x="1853" y="2155"/>
                    <a:pt x="1883" y="2088"/>
                    <a:pt x="1882" y="2016"/>
                  </a:cubicBezTo>
                  <a:cubicBezTo>
                    <a:pt x="1875" y="1845"/>
                    <a:pt x="1958" y="1689"/>
                    <a:pt x="2105" y="1594"/>
                  </a:cubicBezTo>
                  <a:cubicBezTo>
                    <a:pt x="2187" y="1541"/>
                    <a:pt x="2278" y="1515"/>
                    <a:pt x="2368" y="1515"/>
                  </a:cubicBezTo>
                  <a:cubicBezTo>
                    <a:pt x="2441" y="1515"/>
                    <a:pt x="2513" y="1532"/>
                    <a:pt x="2580" y="1566"/>
                  </a:cubicBezTo>
                  <a:cubicBezTo>
                    <a:pt x="2612" y="1582"/>
                    <a:pt x="2646" y="1590"/>
                    <a:pt x="2680" y="1590"/>
                  </a:cubicBezTo>
                  <a:cubicBezTo>
                    <a:pt x="2727" y="1590"/>
                    <a:pt x="2773" y="1575"/>
                    <a:pt x="2812" y="1545"/>
                  </a:cubicBezTo>
                  <a:cubicBezTo>
                    <a:pt x="2881" y="1494"/>
                    <a:pt x="2914" y="1410"/>
                    <a:pt x="2898" y="1328"/>
                  </a:cubicBezTo>
                  <a:cubicBezTo>
                    <a:pt x="2855" y="1116"/>
                    <a:pt x="2996" y="969"/>
                    <a:pt x="3128" y="909"/>
                  </a:cubicBezTo>
                  <a:cubicBezTo>
                    <a:pt x="3183" y="884"/>
                    <a:pt x="3246" y="867"/>
                    <a:pt x="3311" y="867"/>
                  </a:cubicBezTo>
                  <a:cubicBezTo>
                    <a:pt x="3409" y="867"/>
                    <a:pt x="3512" y="905"/>
                    <a:pt x="3594" y="1006"/>
                  </a:cubicBezTo>
                  <a:cubicBezTo>
                    <a:pt x="3636" y="1057"/>
                    <a:pt x="3699" y="1088"/>
                    <a:pt x="3766" y="1088"/>
                  </a:cubicBezTo>
                  <a:cubicBezTo>
                    <a:pt x="3771" y="1088"/>
                    <a:pt x="3775" y="1088"/>
                    <a:pt x="3780" y="1088"/>
                  </a:cubicBezTo>
                  <a:cubicBezTo>
                    <a:pt x="3852" y="1085"/>
                    <a:pt x="3918" y="1045"/>
                    <a:pt x="3954" y="985"/>
                  </a:cubicBezTo>
                  <a:cubicBezTo>
                    <a:pt x="4006" y="903"/>
                    <a:pt x="4100" y="853"/>
                    <a:pt x="4197" y="853"/>
                  </a:cubicBezTo>
                  <a:cubicBezTo>
                    <a:pt x="4205" y="853"/>
                    <a:pt x="4214" y="854"/>
                    <a:pt x="4223" y="854"/>
                  </a:cubicBezTo>
                  <a:cubicBezTo>
                    <a:pt x="4232" y="855"/>
                    <a:pt x="4240" y="856"/>
                    <a:pt x="4248" y="856"/>
                  </a:cubicBezTo>
                  <a:cubicBezTo>
                    <a:pt x="4355" y="856"/>
                    <a:pt x="4448" y="779"/>
                    <a:pt x="4466" y="675"/>
                  </a:cubicBezTo>
                  <a:cubicBezTo>
                    <a:pt x="4507" y="449"/>
                    <a:pt x="4685" y="359"/>
                    <a:pt x="4839" y="350"/>
                  </a:cubicBezTo>
                  <a:cubicBezTo>
                    <a:pt x="4849" y="350"/>
                    <a:pt x="4859" y="349"/>
                    <a:pt x="4869" y="349"/>
                  </a:cubicBezTo>
                  <a:cubicBezTo>
                    <a:pt x="5016" y="349"/>
                    <a:pt x="5193" y="420"/>
                    <a:pt x="5257" y="625"/>
                  </a:cubicBezTo>
                  <a:cubicBezTo>
                    <a:pt x="5277" y="693"/>
                    <a:pt x="5330" y="749"/>
                    <a:pt x="5398" y="771"/>
                  </a:cubicBezTo>
                  <a:cubicBezTo>
                    <a:pt x="5420" y="778"/>
                    <a:pt x="5443" y="781"/>
                    <a:pt x="5466" y="781"/>
                  </a:cubicBezTo>
                  <a:cubicBezTo>
                    <a:pt x="5514" y="781"/>
                    <a:pt x="5561" y="766"/>
                    <a:pt x="5599" y="737"/>
                  </a:cubicBezTo>
                  <a:cubicBezTo>
                    <a:pt x="5648" y="702"/>
                    <a:pt x="5706" y="684"/>
                    <a:pt x="5765" y="684"/>
                  </a:cubicBezTo>
                  <a:cubicBezTo>
                    <a:pt x="5785" y="684"/>
                    <a:pt x="5806" y="686"/>
                    <a:pt x="5825" y="690"/>
                  </a:cubicBezTo>
                  <a:cubicBezTo>
                    <a:pt x="5905" y="706"/>
                    <a:pt x="5972" y="756"/>
                    <a:pt x="6014" y="824"/>
                  </a:cubicBezTo>
                  <a:cubicBezTo>
                    <a:pt x="6044" y="876"/>
                    <a:pt x="6097" y="916"/>
                    <a:pt x="6159" y="928"/>
                  </a:cubicBezTo>
                  <a:cubicBezTo>
                    <a:pt x="6174" y="931"/>
                    <a:pt x="6190" y="933"/>
                    <a:pt x="6205" y="933"/>
                  </a:cubicBezTo>
                  <a:cubicBezTo>
                    <a:pt x="6251" y="933"/>
                    <a:pt x="6296" y="919"/>
                    <a:pt x="6333" y="891"/>
                  </a:cubicBezTo>
                  <a:cubicBezTo>
                    <a:pt x="6388" y="852"/>
                    <a:pt x="6443" y="839"/>
                    <a:pt x="6490" y="839"/>
                  </a:cubicBezTo>
                  <a:cubicBezTo>
                    <a:pt x="6546" y="839"/>
                    <a:pt x="6592" y="857"/>
                    <a:pt x="6616" y="868"/>
                  </a:cubicBezTo>
                  <a:cubicBezTo>
                    <a:pt x="6712" y="913"/>
                    <a:pt x="6773" y="1001"/>
                    <a:pt x="6779" y="1103"/>
                  </a:cubicBezTo>
                  <a:cubicBezTo>
                    <a:pt x="6785" y="1225"/>
                    <a:pt x="6894" y="1310"/>
                    <a:pt x="7005" y="1310"/>
                  </a:cubicBezTo>
                  <a:cubicBezTo>
                    <a:pt x="7049" y="1310"/>
                    <a:pt x="7094" y="1296"/>
                    <a:pt x="7132" y="1266"/>
                  </a:cubicBezTo>
                  <a:cubicBezTo>
                    <a:pt x="7196" y="1219"/>
                    <a:pt x="7261" y="1200"/>
                    <a:pt x="7323" y="1200"/>
                  </a:cubicBezTo>
                  <a:cubicBezTo>
                    <a:pt x="7414" y="1200"/>
                    <a:pt x="7497" y="1240"/>
                    <a:pt x="7558" y="1292"/>
                  </a:cubicBezTo>
                  <a:cubicBezTo>
                    <a:pt x="7661" y="1381"/>
                    <a:pt x="7751" y="1542"/>
                    <a:pt x="7663" y="1714"/>
                  </a:cubicBezTo>
                  <a:cubicBezTo>
                    <a:pt x="7623" y="1794"/>
                    <a:pt x="7633" y="1888"/>
                    <a:pt x="7689" y="1957"/>
                  </a:cubicBezTo>
                  <a:cubicBezTo>
                    <a:pt x="7731" y="2009"/>
                    <a:pt x="7793" y="2039"/>
                    <a:pt x="7858" y="2039"/>
                  </a:cubicBezTo>
                  <a:cubicBezTo>
                    <a:pt x="7878" y="2039"/>
                    <a:pt x="7898" y="2036"/>
                    <a:pt x="7918" y="2030"/>
                  </a:cubicBezTo>
                  <a:cubicBezTo>
                    <a:pt x="7948" y="2022"/>
                    <a:pt x="7978" y="2018"/>
                    <a:pt x="8008" y="2018"/>
                  </a:cubicBezTo>
                  <a:cubicBezTo>
                    <a:pt x="8089" y="2018"/>
                    <a:pt x="8171" y="2047"/>
                    <a:pt x="8237" y="2101"/>
                  </a:cubicBezTo>
                  <a:cubicBezTo>
                    <a:pt x="8329" y="2174"/>
                    <a:pt x="8377" y="2280"/>
                    <a:pt x="8370" y="2395"/>
                  </a:cubicBezTo>
                  <a:cubicBezTo>
                    <a:pt x="8367" y="2467"/>
                    <a:pt x="8398" y="2536"/>
                    <a:pt x="8455" y="2580"/>
                  </a:cubicBezTo>
                  <a:cubicBezTo>
                    <a:pt x="8495" y="2611"/>
                    <a:pt x="8544" y="2627"/>
                    <a:pt x="8593" y="2627"/>
                  </a:cubicBezTo>
                  <a:cubicBezTo>
                    <a:pt x="8614" y="2627"/>
                    <a:pt x="8635" y="2624"/>
                    <a:pt x="8655" y="2618"/>
                  </a:cubicBezTo>
                  <a:cubicBezTo>
                    <a:pt x="8691" y="2608"/>
                    <a:pt x="8725" y="2603"/>
                    <a:pt x="8757" y="2603"/>
                  </a:cubicBezTo>
                  <a:cubicBezTo>
                    <a:pt x="8882" y="2603"/>
                    <a:pt x="8980" y="2673"/>
                    <a:pt x="9038" y="2750"/>
                  </a:cubicBezTo>
                  <a:cubicBezTo>
                    <a:pt x="9110" y="2849"/>
                    <a:pt x="9153" y="3006"/>
                    <a:pt x="9056" y="3158"/>
                  </a:cubicBezTo>
                  <a:cubicBezTo>
                    <a:pt x="9022" y="3209"/>
                    <a:pt x="9012" y="3272"/>
                    <a:pt x="9025" y="3331"/>
                  </a:cubicBezTo>
                  <a:cubicBezTo>
                    <a:pt x="9040" y="3390"/>
                    <a:pt x="9078" y="3444"/>
                    <a:pt x="9131" y="3474"/>
                  </a:cubicBezTo>
                  <a:cubicBezTo>
                    <a:pt x="9205" y="3513"/>
                    <a:pt x="9255" y="3585"/>
                    <a:pt x="9271" y="3668"/>
                  </a:cubicBezTo>
                  <a:cubicBezTo>
                    <a:pt x="9287" y="3750"/>
                    <a:pt x="9265" y="3835"/>
                    <a:pt x="9212" y="3900"/>
                  </a:cubicBezTo>
                  <a:cubicBezTo>
                    <a:pt x="9165" y="3959"/>
                    <a:pt x="9150" y="4035"/>
                    <a:pt x="9174" y="4107"/>
                  </a:cubicBezTo>
                  <a:cubicBezTo>
                    <a:pt x="9197" y="4181"/>
                    <a:pt x="9256" y="4233"/>
                    <a:pt x="9331" y="4254"/>
                  </a:cubicBezTo>
                  <a:cubicBezTo>
                    <a:pt x="9675" y="4342"/>
                    <a:pt x="9731" y="4827"/>
                    <a:pt x="9412" y="4989"/>
                  </a:cubicBezTo>
                  <a:cubicBezTo>
                    <a:pt x="9343" y="5024"/>
                    <a:pt x="9297" y="5092"/>
                    <a:pt x="9290" y="5168"/>
                  </a:cubicBezTo>
                  <a:cubicBezTo>
                    <a:pt x="9282" y="5246"/>
                    <a:pt x="9316" y="5320"/>
                    <a:pt x="9378" y="5365"/>
                  </a:cubicBezTo>
                  <a:cubicBezTo>
                    <a:pt x="9512" y="5465"/>
                    <a:pt x="9534" y="5619"/>
                    <a:pt x="9507" y="5730"/>
                  </a:cubicBezTo>
                  <a:cubicBezTo>
                    <a:pt x="9482" y="5841"/>
                    <a:pt x="9396" y="5972"/>
                    <a:pt x="9231" y="6003"/>
                  </a:cubicBezTo>
                  <a:cubicBezTo>
                    <a:pt x="9158" y="6016"/>
                    <a:pt x="9096" y="6065"/>
                    <a:pt x="9066" y="6134"/>
                  </a:cubicBezTo>
                  <a:cubicBezTo>
                    <a:pt x="9037" y="6202"/>
                    <a:pt x="9043" y="6278"/>
                    <a:pt x="9084" y="6341"/>
                  </a:cubicBezTo>
                  <a:cubicBezTo>
                    <a:pt x="9143" y="6435"/>
                    <a:pt x="9155" y="6548"/>
                    <a:pt x="9115" y="6656"/>
                  </a:cubicBezTo>
                  <a:cubicBezTo>
                    <a:pt x="9077" y="6762"/>
                    <a:pt x="8993" y="6841"/>
                    <a:pt x="8887" y="6873"/>
                  </a:cubicBezTo>
                  <a:cubicBezTo>
                    <a:pt x="8815" y="6895"/>
                    <a:pt x="8762" y="6951"/>
                    <a:pt x="8740" y="7020"/>
                  </a:cubicBezTo>
                  <a:cubicBezTo>
                    <a:pt x="8718" y="7091"/>
                    <a:pt x="8734" y="7167"/>
                    <a:pt x="8780" y="7224"/>
                  </a:cubicBezTo>
                  <a:cubicBezTo>
                    <a:pt x="8902" y="7371"/>
                    <a:pt x="8864" y="7540"/>
                    <a:pt x="8787" y="7649"/>
                  </a:cubicBezTo>
                  <a:cubicBezTo>
                    <a:pt x="8729" y="7732"/>
                    <a:pt x="8629" y="7807"/>
                    <a:pt x="8502" y="7807"/>
                  </a:cubicBezTo>
                  <a:cubicBezTo>
                    <a:pt x="8466" y="7807"/>
                    <a:pt x="8428" y="7801"/>
                    <a:pt x="8387" y="7787"/>
                  </a:cubicBezTo>
                  <a:cubicBezTo>
                    <a:pt x="8364" y="7779"/>
                    <a:pt x="8339" y="7774"/>
                    <a:pt x="8315" y="7774"/>
                  </a:cubicBezTo>
                  <a:cubicBezTo>
                    <a:pt x="8270" y="7774"/>
                    <a:pt x="8226" y="7789"/>
                    <a:pt x="8187" y="7817"/>
                  </a:cubicBezTo>
                  <a:cubicBezTo>
                    <a:pt x="8130" y="7857"/>
                    <a:pt x="8095" y="7924"/>
                    <a:pt x="8093" y="7995"/>
                  </a:cubicBezTo>
                  <a:cubicBezTo>
                    <a:pt x="8093" y="8167"/>
                    <a:pt x="8011" y="8325"/>
                    <a:pt x="7867" y="8430"/>
                  </a:cubicBezTo>
                  <a:cubicBezTo>
                    <a:pt x="7771" y="8499"/>
                    <a:pt x="7660" y="8535"/>
                    <a:pt x="7547" y="8535"/>
                  </a:cubicBezTo>
                  <a:cubicBezTo>
                    <a:pt x="7493" y="8535"/>
                    <a:pt x="7439" y="8527"/>
                    <a:pt x="7386" y="8511"/>
                  </a:cubicBezTo>
                  <a:cubicBezTo>
                    <a:pt x="7364" y="8504"/>
                    <a:pt x="7341" y="8500"/>
                    <a:pt x="7319" y="8500"/>
                  </a:cubicBezTo>
                  <a:cubicBezTo>
                    <a:pt x="7270" y="8500"/>
                    <a:pt x="7221" y="8517"/>
                    <a:pt x="7181" y="8549"/>
                  </a:cubicBezTo>
                  <a:cubicBezTo>
                    <a:pt x="7122" y="8596"/>
                    <a:pt x="7092" y="8666"/>
                    <a:pt x="7097" y="8740"/>
                  </a:cubicBezTo>
                  <a:cubicBezTo>
                    <a:pt x="7124" y="8980"/>
                    <a:pt x="6903" y="9162"/>
                    <a:pt x="6685" y="9162"/>
                  </a:cubicBezTo>
                  <a:cubicBezTo>
                    <a:pt x="6610" y="9162"/>
                    <a:pt x="6535" y="9141"/>
                    <a:pt x="6471" y="9093"/>
                  </a:cubicBezTo>
                  <a:cubicBezTo>
                    <a:pt x="6440" y="9070"/>
                    <a:pt x="6404" y="9059"/>
                    <a:pt x="6369" y="9059"/>
                  </a:cubicBezTo>
                  <a:cubicBezTo>
                    <a:pt x="6315" y="9059"/>
                    <a:pt x="6263" y="9084"/>
                    <a:pt x="6228" y="9129"/>
                  </a:cubicBezTo>
                  <a:cubicBezTo>
                    <a:pt x="6171" y="9207"/>
                    <a:pt x="6189" y="9316"/>
                    <a:pt x="6265" y="9372"/>
                  </a:cubicBezTo>
                  <a:cubicBezTo>
                    <a:pt x="6389" y="9463"/>
                    <a:pt x="6538" y="9509"/>
                    <a:pt x="6690" y="9509"/>
                  </a:cubicBezTo>
                  <a:cubicBezTo>
                    <a:pt x="6818" y="9509"/>
                    <a:pt x="6947" y="9477"/>
                    <a:pt x="7065" y="9412"/>
                  </a:cubicBezTo>
                  <a:cubicBezTo>
                    <a:pt x="7272" y="9295"/>
                    <a:pt x="7404" y="9098"/>
                    <a:pt x="7438" y="8877"/>
                  </a:cubicBezTo>
                  <a:cubicBezTo>
                    <a:pt x="7474" y="8881"/>
                    <a:pt x="7511" y="8883"/>
                    <a:pt x="7547" y="8883"/>
                  </a:cubicBezTo>
                  <a:cubicBezTo>
                    <a:pt x="7732" y="8883"/>
                    <a:pt x="7913" y="8825"/>
                    <a:pt x="8070" y="8710"/>
                  </a:cubicBezTo>
                  <a:cubicBezTo>
                    <a:pt x="8258" y="8574"/>
                    <a:pt x="8383" y="8375"/>
                    <a:pt x="8424" y="8150"/>
                  </a:cubicBezTo>
                  <a:cubicBezTo>
                    <a:pt x="8449" y="8153"/>
                    <a:pt x="8475" y="8155"/>
                    <a:pt x="8500" y="8155"/>
                  </a:cubicBezTo>
                  <a:cubicBezTo>
                    <a:pt x="8721" y="8155"/>
                    <a:pt x="8931" y="8046"/>
                    <a:pt x="9069" y="7848"/>
                  </a:cubicBezTo>
                  <a:cubicBezTo>
                    <a:pt x="9219" y="7630"/>
                    <a:pt x="9240" y="7363"/>
                    <a:pt x="9131" y="7141"/>
                  </a:cubicBezTo>
                  <a:cubicBezTo>
                    <a:pt x="9271" y="7060"/>
                    <a:pt x="9379" y="6931"/>
                    <a:pt x="9437" y="6775"/>
                  </a:cubicBezTo>
                  <a:cubicBezTo>
                    <a:pt x="9496" y="6616"/>
                    <a:pt x="9496" y="6450"/>
                    <a:pt x="9441" y="6299"/>
                  </a:cubicBezTo>
                  <a:cubicBezTo>
                    <a:pt x="9643" y="6212"/>
                    <a:pt x="9790" y="6034"/>
                    <a:pt x="9841" y="5808"/>
                  </a:cubicBezTo>
                  <a:cubicBezTo>
                    <a:pt x="9889" y="5587"/>
                    <a:pt x="9838" y="5371"/>
                    <a:pt x="9703" y="5205"/>
                  </a:cubicBezTo>
                  <a:cubicBezTo>
                    <a:pt x="10100" y="4886"/>
                    <a:pt x="10020" y="4197"/>
                    <a:pt x="9562" y="3976"/>
                  </a:cubicBezTo>
                  <a:cubicBezTo>
                    <a:pt x="9613" y="3860"/>
                    <a:pt x="9628" y="3732"/>
                    <a:pt x="9603" y="3606"/>
                  </a:cubicBezTo>
                  <a:cubicBezTo>
                    <a:pt x="9576" y="3462"/>
                    <a:pt x="9503" y="3335"/>
                    <a:pt x="9394" y="3241"/>
                  </a:cubicBezTo>
                  <a:cubicBezTo>
                    <a:pt x="9493" y="3015"/>
                    <a:pt x="9463" y="2753"/>
                    <a:pt x="9309" y="2545"/>
                  </a:cubicBezTo>
                  <a:cubicBezTo>
                    <a:pt x="9170" y="2360"/>
                    <a:pt x="8963" y="2256"/>
                    <a:pt x="8746" y="2256"/>
                  </a:cubicBezTo>
                  <a:cubicBezTo>
                    <a:pt x="8730" y="2256"/>
                    <a:pt x="8715" y="2257"/>
                    <a:pt x="8699" y="2258"/>
                  </a:cubicBezTo>
                  <a:cubicBezTo>
                    <a:pt x="8672" y="2092"/>
                    <a:pt x="8584" y="1941"/>
                    <a:pt x="8446" y="1830"/>
                  </a:cubicBezTo>
                  <a:cubicBezTo>
                    <a:pt x="8324" y="1733"/>
                    <a:pt x="8177" y="1680"/>
                    <a:pt x="8029" y="1673"/>
                  </a:cubicBezTo>
                  <a:cubicBezTo>
                    <a:pt x="8071" y="1439"/>
                    <a:pt x="7979" y="1198"/>
                    <a:pt x="7779" y="1028"/>
                  </a:cubicBezTo>
                  <a:cubicBezTo>
                    <a:pt x="7643" y="912"/>
                    <a:pt x="7481" y="853"/>
                    <a:pt x="7320" y="853"/>
                  </a:cubicBezTo>
                  <a:cubicBezTo>
                    <a:pt x="7239" y="853"/>
                    <a:pt x="7158" y="868"/>
                    <a:pt x="7081" y="898"/>
                  </a:cubicBezTo>
                  <a:cubicBezTo>
                    <a:pt x="7023" y="750"/>
                    <a:pt x="6910" y="625"/>
                    <a:pt x="6759" y="556"/>
                  </a:cubicBezTo>
                  <a:cubicBezTo>
                    <a:pt x="6671" y="514"/>
                    <a:pt x="6578" y="493"/>
                    <a:pt x="6485" y="493"/>
                  </a:cubicBezTo>
                  <a:cubicBezTo>
                    <a:pt x="6399" y="493"/>
                    <a:pt x="6314" y="512"/>
                    <a:pt x="6234" y="549"/>
                  </a:cubicBezTo>
                  <a:cubicBezTo>
                    <a:pt x="6146" y="449"/>
                    <a:pt x="6024" y="377"/>
                    <a:pt x="5890" y="350"/>
                  </a:cubicBezTo>
                  <a:cubicBezTo>
                    <a:pt x="5845" y="341"/>
                    <a:pt x="5800" y="336"/>
                    <a:pt x="5756" y="336"/>
                  </a:cubicBezTo>
                  <a:cubicBezTo>
                    <a:pt x="5675" y="336"/>
                    <a:pt x="5596" y="351"/>
                    <a:pt x="5523" y="383"/>
                  </a:cubicBezTo>
                  <a:cubicBezTo>
                    <a:pt x="5395" y="146"/>
                    <a:pt x="5146" y="0"/>
                    <a:pt x="48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30" name="Google Shape;430;p45"/>
            <p:cNvSpPr/>
            <p:nvPr/>
          </p:nvSpPr>
          <p:spPr>
            <a:xfrm>
              <a:off x="2344621" y="2977566"/>
              <a:ext cx="9927" cy="12942"/>
            </a:xfrm>
            <a:custGeom>
              <a:avLst/>
              <a:gdLst/>
              <a:ahLst/>
              <a:cxnLst/>
              <a:rect l="l" t="t" r="r" b="b"/>
              <a:pathLst>
                <a:path w="349" h="455" extrusionOk="0">
                  <a:moveTo>
                    <a:pt x="175" y="1"/>
                  </a:moveTo>
                  <a:cubicBezTo>
                    <a:pt x="89" y="1"/>
                    <a:pt x="4" y="58"/>
                    <a:pt x="1" y="173"/>
                  </a:cubicBezTo>
                  <a:lnTo>
                    <a:pt x="1" y="283"/>
                  </a:lnTo>
                  <a:cubicBezTo>
                    <a:pt x="4" y="398"/>
                    <a:pt x="89" y="455"/>
                    <a:pt x="174" y="455"/>
                  </a:cubicBezTo>
                  <a:cubicBezTo>
                    <a:pt x="260" y="455"/>
                    <a:pt x="345" y="397"/>
                    <a:pt x="349" y="283"/>
                  </a:cubicBezTo>
                  <a:lnTo>
                    <a:pt x="349" y="173"/>
                  </a:lnTo>
                  <a:cubicBezTo>
                    <a:pt x="345" y="58"/>
                    <a:pt x="260" y="1"/>
                    <a:pt x="1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31" name="Google Shape;431;p45"/>
            <p:cNvSpPr/>
            <p:nvPr/>
          </p:nvSpPr>
          <p:spPr>
            <a:xfrm>
              <a:off x="2326302" y="3018811"/>
              <a:ext cx="9899" cy="12971"/>
            </a:xfrm>
            <a:custGeom>
              <a:avLst/>
              <a:gdLst/>
              <a:ahLst/>
              <a:cxnLst/>
              <a:rect l="l" t="t" r="r" b="b"/>
              <a:pathLst>
                <a:path w="348" h="456" extrusionOk="0">
                  <a:moveTo>
                    <a:pt x="173" y="0"/>
                  </a:moveTo>
                  <a:cubicBezTo>
                    <a:pt x="87" y="0"/>
                    <a:pt x="3" y="57"/>
                    <a:pt x="1" y="172"/>
                  </a:cubicBezTo>
                  <a:lnTo>
                    <a:pt x="1" y="282"/>
                  </a:lnTo>
                  <a:cubicBezTo>
                    <a:pt x="4" y="398"/>
                    <a:pt x="89" y="455"/>
                    <a:pt x="174" y="455"/>
                  </a:cubicBezTo>
                  <a:cubicBezTo>
                    <a:pt x="259" y="455"/>
                    <a:pt x="344" y="398"/>
                    <a:pt x="348" y="282"/>
                  </a:cubicBezTo>
                  <a:lnTo>
                    <a:pt x="348" y="172"/>
                  </a:lnTo>
                  <a:cubicBezTo>
                    <a:pt x="343" y="57"/>
                    <a:pt x="258" y="0"/>
                    <a:pt x="1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32" name="Google Shape;432;p45"/>
            <p:cNvSpPr/>
            <p:nvPr/>
          </p:nvSpPr>
          <p:spPr>
            <a:xfrm>
              <a:off x="2328435" y="2938397"/>
              <a:ext cx="14137" cy="11321"/>
            </a:xfrm>
            <a:custGeom>
              <a:avLst/>
              <a:gdLst/>
              <a:ahLst/>
              <a:cxnLst/>
              <a:rect l="l" t="t" r="r" b="b"/>
              <a:pathLst>
                <a:path w="497" h="398" extrusionOk="0">
                  <a:moveTo>
                    <a:pt x="297" y="1"/>
                  </a:moveTo>
                  <a:cubicBezTo>
                    <a:pt x="271" y="1"/>
                    <a:pt x="244" y="7"/>
                    <a:pt x="220" y="20"/>
                  </a:cubicBezTo>
                  <a:lnTo>
                    <a:pt x="120" y="70"/>
                  </a:lnTo>
                  <a:cubicBezTo>
                    <a:pt x="36" y="112"/>
                    <a:pt x="1" y="218"/>
                    <a:pt x="45" y="302"/>
                  </a:cubicBezTo>
                  <a:cubicBezTo>
                    <a:pt x="76" y="363"/>
                    <a:pt x="137" y="398"/>
                    <a:pt x="200" y="398"/>
                  </a:cubicBezTo>
                  <a:cubicBezTo>
                    <a:pt x="227" y="398"/>
                    <a:pt x="254" y="392"/>
                    <a:pt x="278" y="378"/>
                  </a:cubicBezTo>
                  <a:lnTo>
                    <a:pt x="377" y="328"/>
                  </a:lnTo>
                  <a:cubicBezTo>
                    <a:pt x="462" y="284"/>
                    <a:pt x="496" y="180"/>
                    <a:pt x="452" y="95"/>
                  </a:cubicBezTo>
                  <a:cubicBezTo>
                    <a:pt x="421" y="36"/>
                    <a:pt x="360" y="1"/>
                    <a:pt x="2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33" name="Google Shape;433;p45"/>
            <p:cNvSpPr/>
            <p:nvPr/>
          </p:nvSpPr>
          <p:spPr>
            <a:xfrm>
              <a:off x="2303148" y="2985673"/>
              <a:ext cx="13085" cy="12061"/>
            </a:xfrm>
            <a:custGeom>
              <a:avLst/>
              <a:gdLst/>
              <a:ahLst/>
              <a:cxnLst/>
              <a:rect l="l" t="t" r="r" b="b"/>
              <a:pathLst>
                <a:path w="460" h="424" extrusionOk="0">
                  <a:moveTo>
                    <a:pt x="190" y="0"/>
                  </a:moveTo>
                  <a:cubicBezTo>
                    <a:pt x="145" y="0"/>
                    <a:pt x="100" y="18"/>
                    <a:pt x="67" y="54"/>
                  </a:cubicBezTo>
                  <a:cubicBezTo>
                    <a:pt x="0" y="122"/>
                    <a:pt x="0" y="232"/>
                    <a:pt x="70" y="298"/>
                  </a:cubicBezTo>
                  <a:lnTo>
                    <a:pt x="149" y="374"/>
                  </a:lnTo>
                  <a:cubicBezTo>
                    <a:pt x="182" y="407"/>
                    <a:pt x="226" y="424"/>
                    <a:pt x="270" y="424"/>
                  </a:cubicBezTo>
                  <a:cubicBezTo>
                    <a:pt x="315" y="424"/>
                    <a:pt x="359" y="406"/>
                    <a:pt x="393" y="371"/>
                  </a:cubicBezTo>
                  <a:cubicBezTo>
                    <a:pt x="459" y="304"/>
                    <a:pt x="459" y="194"/>
                    <a:pt x="390" y="127"/>
                  </a:cubicBezTo>
                  <a:lnTo>
                    <a:pt x="311" y="50"/>
                  </a:lnTo>
                  <a:cubicBezTo>
                    <a:pt x="277" y="17"/>
                    <a:pt x="234" y="0"/>
                    <a:pt x="19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34" name="Google Shape;434;p45"/>
            <p:cNvSpPr/>
            <p:nvPr/>
          </p:nvSpPr>
          <p:spPr>
            <a:xfrm>
              <a:off x="2262329" y="3017133"/>
              <a:ext cx="13966" cy="11520"/>
            </a:xfrm>
            <a:custGeom>
              <a:avLst/>
              <a:gdLst/>
              <a:ahLst/>
              <a:cxnLst/>
              <a:rect l="l" t="t" r="r" b="b"/>
              <a:pathLst>
                <a:path w="491" h="405" extrusionOk="0">
                  <a:moveTo>
                    <a:pt x="293" y="1"/>
                  </a:moveTo>
                  <a:cubicBezTo>
                    <a:pt x="262" y="1"/>
                    <a:pt x="231" y="9"/>
                    <a:pt x="204" y="25"/>
                  </a:cubicBezTo>
                  <a:lnTo>
                    <a:pt x="108" y="83"/>
                  </a:lnTo>
                  <a:cubicBezTo>
                    <a:pt x="26" y="133"/>
                    <a:pt x="1" y="238"/>
                    <a:pt x="49" y="319"/>
                  </a:cubicBezTo>
                  <a:cubicBezTo>
                    <a:pt x="82" y="375"/>
                    <a:pt x="138" y="405"/>
                    <a:pt x="196" y="405"/>
                  </a:cubicBezTo>
                  <a:cubicBezTo>
                    <a:pt x="229" y="405"/>
                    <a:pt x="258" y="397"/>
                    <a:pt x="288" y="378"/>
                  </a:cubicBezTo>
                  <a:lnTo>
                    <a:pt x="383" y="321"/>
                  </a:lnTo>
                  <a:cubicBezTo>
                    <a:pt x="465" y="272"/>
                    <a:pt x="490" y="165"/>
                    <a:pt x="442" y="84"/>
                  </a:cubicBezTo>
                  <a:cubicBezTo>
                    <a:pt x="409" y="30"/>
                    <a:pt x="351" y="1"/>
                    <a:pt x="2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35" name="Google Shape;435;p45"/>
            <p:cNvSpPr/>
            <p:nvPr/>
          </p:nvSpPr>
          <p:spPr>
            <a:xfrm>
              <a:off x="2267193" y="2973498"/>
              <a:ext cx="13142" cy="12061"/>
            </a:xfrm>
            <a:custGeom>
              <a:avLst/>
              <a:gdLst/>
              <a:ahLst/>
              <a:cxnLst/>
              <a:rect l="l" t="t" r="r" b="b"/>
              <a:pathLst>
                <a:path w="462" h="424" extrusionOk="0">
                  <a:moveTo>
                    <a:pt x="189" y="1"/>
                  </a:moveTo>
                  <a:cubicBezTo>
                    <a:pt x="145" y="1"/>
                    <a:pt x="100" y="18"/>
                    <a:pt x="67" y="53"/>
                  </a:cubicBezTo>
                  <a:cubicBezTo>
                    <a:pt x="0" y="122"/>
                    <a:pt x="0" y="232"/>
                    <a:pt x="70" y="298"/>
                  </a:cubicBezTo>
                  <a:lnTo>
                    <a:pt x="149" y="375"/>
                  </a:lnTo>
                  <a:cubicBezTo>
                    <a:pt x="182" y="407"/>
                    <a:pt x="226" y="424"/>
                    <a:pt x="270" y="424"/>
                  </a:cubicBezTo>
                  <a:cubicBezTo>
                    <a:pt x="315" y="424"/>
                    <a:pt x="359" y="407"/>
                    <a:pt x="393" y="372"/>
                  </a:cubicBezTo>
                  <a:cubicBezTo>
                    <a:pt x="462" y="303"/>
                    <a:pt x="459" y="195"/>
                    <a:pt x="390" y="126"/>
                  </a:cubicBezTo>
                  <a:lnTo>
                    <a:pt x="311" y="50"/>
                  </a:lnTo>
                  <a:cubicBezTo>
                    <a:pt x="277" y="17"/>
                    <a:pt x="233" y="1"/>
                    <a:pt x="18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36" name="Google Shape;436;p45"/>
            <p:cNvSpPr/>
            <p:nvPr/>
          </p:nvSpPr>
          <p:spPr>
            <a:xfrm>
              <a:off x="2254194" y="2942152"/>
              <a:ext cx="13056" cy="12061"/>
            </a:xfrm>
            <a:custGeom>
              <a:avLst/>
              <a:gdLst/>
              <a:ahLst/>
              <a:cxnLst/>
              <a:rect l="l" t="t" r="r" b="b"/>
              <a:pathLst>
                <a:path w="459" h="424" extrusionOk="0">
                  <a:moveTo>
                    <a:pt x="189" y="0"/>
                  </a:moveTo>
                  <a:cubicBezTo>
                    <a:pt x="145" y="0"/>
                    <a:pt x="100" y="18"/>
                    <a:pt x="66" y="52"/>
                  </a:cubicBezTo>
                  <a:cubicBezTo>
                    <a:pt x="0" y="122"/>
                    <a:pt x="0" y="232"/>
                    <a:pt x="69" y="298"/>
                  </a:cubicBezTo>
                  <a:lnTo>
                    <a:pt x="149" y="374"/>
                  </a:lnTo>
                  <a:cubicBezTo>
                    <a:pt x="182" y="407"/>
                    <a:pt x="226" y="424"/>
                    <a:pt x="270" y="424"/>
                  </a:cubicBezTo>
                  <a:cubicBezTo>
                    <a:pt x="315" y="424"/>
                    <a:pt x="359" y="406"/>
                    <a:pt x="393" y="371"/>
                  </a:cubicBezTo>
                  <a:cubicBezTo>
                    <a:pt x="459" y="305"/>
                    <a:pt x="457" y="195"/>
                    <a:pt x="390" y="126"/>
                  </a:cubicBezTo>
                  <a:lnTo>
                    <a:pt x="310" y="49"/>
                  </a:lnTo>
                  <a:cubicBezTo>
                    <a:pt x="277" y="17"/>
                    <a:pt x="233" y="0"/>
                    <a:pt x="1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37" name="Google Shape;437;p45"/>
            <p:cNvSpPr/>
            <p:nvPr/>
          </p:nvSpPr>
          <p:spPr>
            <a:xfrm>
              <a:off x="2214513" y="3025097"/>
              <a:ext cx="13085" cy="12061"/>
            </a:xfrm>
            <a:custGeom>
              <a:avLst/>
              <a:gdLst/>
              <a:ahLst/>
              <a:cxnLst/>
              <a:rect l="l" t="t" r="r" b="b"/>
              <a:pathLst>
                <a:path w="460" h="424" extrusionOk="0">
                  <a:moveTo>
                    <a:pt x="190" y="1"/>
                  </a:moveTo>
                  <a:cubicBezTo>
                    <a:pt x="145" y="1"/>
                    <a:pt x="100" y="18"/>
                    <a:pt x="67" y="53"/>
                  </a:cubicBezTo>
                  <a:cubicBezTo>
                    <a:pt x="0" y="120"/>
                    <a:pt x="0" y="230"/>
                    <a:pt x="70" y="296"/>
                  </a:cubicBezTo>
                  <a:lnTo>
                    <a:pt x="149" y="374"/>
                  </a:lnTo>
                  <a:cubicBezTo>
                    <a:pt x="182" y="407"/>
                    <a:pt x="226" y="423"/>
                    <a:pt x="269" y="423"/>
                  </a:cubicBezTo>
                  <a:cubicBezTo>
                    <a:pt x="314" y="423"/>
                    <a:pt x="359" y="406"/>
                    <a:pt x="393" y="370"/>
                  </a:cubicBezTo>
                  <a:cubicBezTo>
                    <a:pt x="459" y="302"/>
                    <a:pt x="459" y="192"/>
                    <a:pt x="390" y="126"/>
                  </a:cubicBezTo>
                  <a:lnTo>
                    <a:pt x="311" y="50"/>
                  </a:lnTo>
                  <a:cubicBezTo>
                    <a:pt x="277" y="17"/>
                    <a:pt x="234" y="1"/>
                    <a:pt x="19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38" name="Google Shape;438;p45"/>
            <p:cNvSpPr/>
            <p:nvPr/>
          </p:nvSpPr>
          <p:spPr>
            <a:xfrm>
              <a:off x="2184248" y="2973498"/>
              <a:ext cx="13113" cy="12061"/>
            </a:xfrm>
            <a:custGeom>
              <a:avLst/>
              <a:gdLst/>
              <a:ahLst/>
              <a:cxnLst/>
              <a:rect l="l" t="t" r="r" b="b"/>
              <a:pathLst>
                <a:path w="461" h="424" extrusionOk="0">
                  <a:moveTo>
                    <a:pt x="189" y="1"/>
                  </a:moveTo>
                  <a:cubicBezTo>
                    <a:pt x="145" y="1"/>
                    <a:pt x="100" y="18"/>
                    <a:pt x="66" y="53"/>
                  </a:cubicBezTo>
                  <a:cubicBezTo>
                    <a:pt x="0" y="122"/>
                    <a:pt x="0" y="232"/>
                    <a:pt x="71" y="298"/>
                  </a:cubicBezTo>
                  <a:lnTo>
                    <a:pt x="149" y="375"/>
                  </a:lnTo>
                  <a:cubicBezTo>
                    <a:pt x="183" y="407"/>
                    <a:pt x="227" y="424"/>
                    <a:pt x="271" y="424"/>
                  </a:cubicBezTo>
                  <a:cubicBezTo>
                    <a:pt x="316" y="424"/>
                    <a:pt x="361" y="407"/>
                    <a:pt x="394" y="372"/>
                  </a:cubicBezTo>
                  <a:cubicBezTo>
                    <a:pt x="460" y="303"/>
                    <a:pt x="460" y="192"/>
                    <a:pt x="390" y="126"/>
                  </a:cubicBezTo>
                  <a:lnTo>
                    <a:pt x="310" y="50"/>
                  </a:lnTo>
                  <a:cubicBezTo>
                    <a:pt x="277" y="17"/>
                    <a:pt x="233" y="1"/>
                    <a:pt x="18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39" name="Google Shape;439;p45"/>
            <p:cNvSpPr/>
            <p:nvPr/>
          </p:nvSpPr>
          <p:spPr>
            <a:xfrm>
              <a:off x="2228053" y="2979728"/>
              <a:ext cx="13739" cy="11776"/>
            </a:xfrm>
            <a:custGeom>
              <a:avLst/>
              <a:gdLst/>
              <a:ahLst/>
              <a:cxnLst/>
              <a:rect l="l" t="t" r="r" b="b"/>
              <a:pathLst>
                <a:path w="483" h="414" extrusionOk="0">
                  <a:moveTo>
                    <a:pt x="287" y="1"/>
                  </a:moveTo>
                  <a:cubicBezTo>
                    <a:pt x="251" y="1"/>
                    <a:pt x="215" y="12"/>
                    <a:pt x="184" y="35"/>
                  </a:cubicBezTo>
                  <a:lnTo>
                    <a:pt x="93" y="101"/>
                  </a:lnTo>
                  <a:cubicBezTo>
                    <a:pt x="17" y="157"/>
                    <a:pt x="1" y="266"/>
                    <a:pt x="57" y="344"/>
                  </a:cubicBezTo>
                  <a:cubicBezTo>
                    <a:pt x="91" y="390"/>
                    <a:pt x="144" y="414"/>
                    <a:pt x="197" y="414"/>
                  </a:cubicBezTo>
                  <a:cubicBezTo>
                    <a:pt x="233" y="414"/>
                    <a:pt x="268" y="403"/>
                    <a:pt x="299" y="381"/>
                  </a:cubicBezTo>
                  <a:lnTo>
                    <a:pt x="390" y="313"/>
                  </a:lnTo>
                  <a:cubicBezTo>
                    <a:pt x="467" y="257"/>
                    <a:pt x="483" y="148"/>
                    <a:pt x="427" y="72"/>
                  </a:cubicBezTo>
                  <a:cubicBezTo>
                    <a:pt x="393" y="25"/>
                    <a:pt x="340" y="1"/>
                    <a:pt x="28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40" name="Google Shape;440;p45"/>
            <p:cNvSpPr/>
            <p:nvPr/>
          </p:nvSpPr>
          <p:spPr>
            <a:xfrm>
              <a:off x="2359042" y="2951965"/>
              <a:ext cx="13796" cy="11748"/>
            </a:xfrm>
            <a:custGeom>
              <a:avLst/>
              <a:gdLst/>
              <a:ahLst/>
              <a:cxnLst/>
              <a:rect l="l" t="t" r="r" b="b"/>
              <a:pathLst>
                <a:path w="485" h="413" extrusionOk="0">
                  <a:moveTo>
                    <a:pt x="288" y="1"/>
                  </a:moveTo>
                  <a:cubicBezTo>
                    <a:pt x="252" y="1"/>
                    <a:pt x="216" y="12"/>
                    <a:pt x="184" y="35"/>
                  </a:cubicBezTo>
                  <a:lnTo>
                    <a:pt x="95" y="101"/>
                  </a:lnTo>
                  <a:cubicBezTo>
                    <a:pt x="18" y="159"/>
                    <a:pt x="1" y="266"/>
                    <a:pt x="58" y="344"/>
                  </a:cubicBezTo>
                  <a:cubicBezTo>
                    <a:pt x="92" y="389"/>
                    <a:pt x="145" y="413"/>
                    <a:pt x="198" y="413"/>
                  </a:cubicBezTo>
                  <a:cubicBezTo>
                    <a:pt x="233" y="413"/>
                    <a:pt x="270" y="403"/>
                    <a:pt x="300" y="381"/>
                  </a:cubicBezTo>
                  <a:lnTo>
                    <a:pt x="390" y="314"/>
                  </a:lnTo>
                  <a:cubicBezTo>
                    <a:pt x="468" y="257"/>
                    <a:pt x="484" y="148"/>
                    <a:pt x="427" y="72"/>
                  </a:cubicBezTo>
                  <a:cubicBezTo>
                    <a:pt x="393" y="25"/>
                    <a:pt x="341" y="1"/>
                    <a:pt x="2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41" name="Google Shape;441;p45"/>
            <p:cNvSpPr/>
            <p:nvPr/>
          </p:nvSpPr>
          <p:spPr>
            <a:xfrm>
              <a:off x="2215224" y="2943290"/>
              <a:ext cx="13938" cy="10610"/>
            </a:xfrm>
            <a:custGeom>
              <a:avLst/>
              <a:gdLst/>
              <a:ahLst/>
              <a:cxnLst/>
              <a:rect l="l" t="t" r="r" b="b"/>
              <a:pathLst>
                <a:path w="490" h="373" extrusionOk="0">
                  <a:moveTo>
                    <a:pt x="191" y="0"/>
                  </a:moveTo>
                  <a:cubicBezTo>
                    <a:pt x="113" y="0"/>
                    <a:pt x="41" y="53"/>
                    <a:pt x="23" y="133"/>
                  </a:cubicBezTo>
                  <a:cubicBezTo>
                    <a:pt x="0" y="226"/>
                    <a:pt x="56" y="320"/>
                    <a:pt x="150" y="342"/>
                  </a:cubicBezTo>
                  <a:lnTo>
                    <a:pt x="258" y="367"/>
                  </a:lnTo>
                  <a:cubicBezTo>
                    <a:pt x="272" y="370"/>
                    <a:pt x="286" y="372"/>
                    <a:pt x="300" y="372"/>
                  </a:cubicBezTo>
                  <a:cubicBezTo>
                    <a:pt x="377" y="372"/>
                    <a:pt x="448" y="320"/>
                    <a:pt x="468" y="240"/>
                  </a:cubicBezTo>
                  <a:cubicBezTo>
                    <a:pt x="490" y="146"/>
                    <a:pt x="434" y="54"/>
                    <a:pt x="341" y="32"/>
                  </a:cubicBezTo>
                  <a:lnTo>
                    <a:pt x="233" y="5"/>
                  </a:lnTo>
                  <a:cubicBezTo>
                    <a:pt x="219" y="2"/>
                    <a:pt x="205" y="0"/>
                    <a:pt x="19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42" name="Google Shape;442;p45"/>
            <p:cNvSpPr/>
            <p:nvPr/>
          </p:nvSpPr>
          <p:spPr>
            <a:xfrm>
              <a:off x="2293960" y="2886713"/>
              <a:ext cx="12345" cy="12800"/>
            </a:xfrm>
            <a:custGeom>
              <a:avLst/>
              <a:gdLst/>
              <a:ahLst/>
              <a:cxnLst/>
              <a:rect l="l" t="t" r="r" b="b"/>
              <a:pathLst>
                <a:path w="434" h="450" extrusionOk="0">
                  <a:moveTo>
                    <a:pt x="235" y="1"/>
                  </a:moveTo>
                  <a:cubicBezTo>
                    <a:pt x="166" y="1"/>
                    <a:pt x="102" y="43"/>
                    <a:pt x="75" y="111"/>
                  </a:cubicBezTo>
                  <a:lnTo>
                    <a:pt x="35" y="214"/>
                  </a:lnTo>
                  <a:cubicBezTo>
                    <a:pt x="0" y="304"/>
                    <a:pt x="44" y="404"/>
                    <a:pt x="134" y="439"/>
                  </a:cubicBezTo>
                  <a:cubicBezTo>
                    <a:pt x="153" y="446"/>
                    <a:pt x="174" y="450"/>
                    <a:pt x="194" y="450"/>
                  </a:cubicBezTo>
                  <a:cubicBezTo>
                    <a:pt x="263" y="450"/>
                    <a:pt x="331" y="409"/>
                    <a:pt x="359" y="339"/>
                  </a:cubicBezTo>
                  <a:lnTo>
                    <a:pt x="398" y="236"/>
                  </a:lnTo>
                  <a:cubicBezTo>
                    <a:pt x="434" y="147"/>
                    <a:pt x="390" y="47"/>
                    <a:pt x="298" y="13"/>
                  </a:cubicBezTo>
                  <a:cubicBezTo>
                    <a:pt x="278" y="5"/>
                    <a:pt x="256" y="1"/>
                    <a:pt x="2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43" name="Google Shape;443;p45"/>
            <p:cNvSpPr/>
            <p:nvPr/>
          </p:nvSpPr>
          <p:spPr>
            <a:xfrm>
              <a:off x="2304684" y="3036817"/>
              <a:ext cx="9956" cy="12999"/>
            </a:xfrm>
            <a:custGeom>
              <a:avLst/>
              <a:gdLst/>
              <a:ahLst/>
              <a:cxnLst/>
              <a:rect l="l" t="t" r="r" b="b"/>
              <a:pathLst>
                <a:path w="350" h="457" extrusionOk="0">
                  <a:moveTo>
                    <a:pt x="175" y="1"/>
                  </a:moveTo>
                  <a:cubicBezTo>
                    <a:pt x="90" y="1"/>
                    <a:pt x="5" y="59"/>
                    <a:pt x="1" y="174"/>
                  </a:cubicBezTo>
                  <a:lnTo>
                    <a:pt x="1" y="284"/>
                  </a:lnTo>
                  <a:cubicBezTo>
                    <a:pt x="4" y="380"/>
                    <a:pt x="80" y="456"/>
                    <a:pt x="176" y="456"/>
                  </a:cubicBezTo>
                  <a:cubicBezTo>
                    <a:pt x="271" y="456"/>
                    <a:pt x="349" y="380"/>
                    <a:pt x="349" y="284"/>
                  </a:cubicBezTo>
                  <a:lnTo>
                    <a:pt x="349" y="174"/>
                  </a:lnTo>
                  <a:cubicBezTo>
                    <a:pt x="346" y="59"/>
                    <a:pt x="260" y="1"/>
                    <a:pt x="1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44" name="Google Shape;444;p45"/>
            <p:cNvSpPr/>
            <p:nvPr/>
          </p:nvSpPr>
          <p:spPr>
            <a:xfrm>
              <a:off x="2297373" y="2929408"/>
              <a:ext cx="14962" cy="10070"/>
            </a:xfrm>
            <a:custGeom>
              <a:avLst/>
              <a:gdLst/>
              <a:ahLst/>
              <a:cxnLst/>
              <a:rect l="l" t="t" r="r" b="b"/>
              <a:pathLst>
                <a:path w="526" h="354" extrusionOk="0">
                  <a:moveTo>
                    <a:pt x="286" y="1"/>
                  </a:moveTo>
                  <a:cubicBezTo>
                    <a:pt x="283" y="1"/>
                    <a:pt x="281" y="1"/>
                    <a:pt x="278" y="1"/>
                  </a:cubicBezTo>
                  <a:lnTo>
                    <a:pt x="168" y="8"/>
                  </a:lnTo>
                  <a:cubicBezTo>
                    <a:pt x="73" y="14"/>
                    <a:pt x="1" y="96"/>
                    <a:pt x="7" y="192"/>
                  </a:cubicBezTo>
                  <a:cubicBezTo>
                    <a:pt x="12" y="281"/>
                    <a:pt x="87" y="353"/>
                    <a:pt x="180" y="353"/>
                  </a:cubicBezTo>
                  <a:lnTo>
                    <a:pt x="190" y="353"/>
                  </a:lnTo>
                  <a:lnTo>
                    <a:pt x="300" y="346"/>
                  </a:lnTo>
                  <a:cubicBezTo>
                    <a:pt x="526" y="324"/>
                    <a:pt x="508" y="1"/>
                    <a:pt x="28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45" name="Google Shape;445;p45"/>
            <p:cNvSpPr/>
            <p:nvPr/>
          </p:nvSpPr>
          <p:spPr>
            <a:xfrm>
              <a:off x="2267563" y="2912626"/>
              <a:ext cx="10610" cy="12999"/>
            </a:xfrm>
            <a:custGeom>
              <a:avLst/>
              <a:gdLst/>
              <a:ahLst/>
              <a:cxnLst/>
              <a:rect l="l" t="t" r="r" b="b"/>
              <a:pathLst>
                <a:path w="373" h="457" extrusionOk="0">
                  <a:moveTo>
                    <a:pt x="183" y="1"/>
                  </a:moveTo>
                  <a:cubicBezTo>
                    <a:pt x="177" y="1"/>
                    <a:pt x="172" y="1"/>
                    <a:pt x="167" y="1"/>
                  </a:cubicBezTo>
                  <a:cubicBezTo>
                    <a:pt x="71" y="9"/>
                    <a:pt x="1" y="94"/>
                    <a:pt x="9" y="189"/>
                  </a:cubicBezTo>
                  <a:lnTo>
                    <a:pt x="18" y="300"/>
                  </a:lnTo>
                  <a:cubicBezTo>
                    <a:pt x="26" y="389"/>
                    <a:pt x="104" y="457"/>
                    <a:pt x="192" y="457"/>
                  </a:cubicBezTo>
                  <a:lnTo>
                    <a:pt x="206" y="457"/>
                  </a:lnTo>
                  <a:cubicBezTo>
                    <a:pt x="302" y="450"/>
                    <a:pt x="373" y="366"/>
                    <a:pt x="364" y="270"/>
                  </a:cubicBezTo>
                  <a:lnTo>
                    <a:pt x="355" y="160"/>
                  </a:lnTo>
                  <a:cubicBezTo>
                    <a:pt x="348" y="70"/>
                    <a:pt x="272" y="1"/>
                    <a:pt x="1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46" name="Google Shape;446;p45"/>
            <p:cNvSpPr/>
            <p:nvPr/>
          </p:nvSpPr>
          <p:spPr>
            <a:xfrm>
              <a:off x="2216134" y="2900821"/>
              <a:ext cx="12089" cy="12829"/>
            </a:xfrm>
            <a:custGeom>
              <a:avLst/>
              <a:gdLst/>
              <a:ahLst/>
              <a:cxnLst/>
              <a:rect l="l" t="t" r="r" b="b"/>
              <a:pathLst>
                <a:path w="425" h="451" extrusionOk="0">
                  <a:moveTo>
                    <a:pt x="230" y="0"/>
                  </a:moveTo>
                  <a:cubicBezTo>
                    <a:pt x="158" y="0"/>
                    <a:pt x="90" y="45"/>
                    <a:pt x="67" y="119"/>
                  </a:cubicBezTo>
                  <a:lnTo>
                    <a:pt x="32" y="224"/>
                  </a:lnTo>
                  <a:cubicBezTo>
                    <a:pt x="1" y="313"/>
                    <a:pt x="49" y="410"/>
                    <a:pt x="142" y="441"/>
                  </a:cubicBezTo>
                  <a:cubicBezTo>
                    <a:pt x="160" y="448"/>
                    <a:pt x="178" y="451"/>
                    <a:pt x="197" y="451"/>
                  </a:cubicBezTo>
                  <a:cubicBezTo>
                    <a:pt x="268" y="451"/>
                    <a:pt x="338" y="405"/>
                    <a:pt x="361" y="331"/>
                  </a:cubicBezTo>
                  <a:lnTo>
                    <a:pt x="395" y="227"/>
                  </a:lnTo>
                  <a:cubicBezTo>
                    <a:pt x="424" y="137"/>
                    <a:pt x="377" y="37"/>
                    <a:pt x="284" y="9"/>
                  </a:cubicBezTo>
                  <a:cubicBezTo>
                    <a:pt x="267" y="3"/>
                    <a:pt x="248" y="0"/>
                    <a:pt x="2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47" name="Google Shape;447;p45"/>
            <p:cNvSpPr/>
            <p:nvPr/>
          </p:nvSpPr>
          <p:spPr>
            <a:xfrm>
              <a:off x="2183110" y="2933675"/>
              <a:ext cx="12032" cy="12857"/>
            </a:xfrm>
            <a:custGeom>
              <a:avLst/>
              <a:gdLst/>
              <a:ahLst/>
              <a:cxnLst/>
              <a:rect l="l" t="t" r="r" b="b"/>
              <a:pathLst>
                <a:path w="423" h="452" extrusionOk="0">
                  <a:moveTo>
                    <a:pt x="228" y="1"/>
                  </a:moveTo>
                  <a:cubicBezTo>
                    <a:pt x="155" y="1"/>
                    <a:pt x="87" y="46"/>
                    <a:pt x="64" y="120"/>
                  </a:cubicBezTo>
                  <a:lnTo>
                    <a:pt x="30" y="224"/>
                  </a:lnTo>
                  <a:cubicBezTo>
                    <a:pt x="1" y="314"/>
                    <a:pt x="48" y="414"/>
                    <a:pt x="140" y="443"/>
                  </a:cubicBezTo>
                  <a:cubicBezTo>
                    <a:pt x="158" y="450"/>
                    <a:pt x="177" y="452"/>
                    <a:pt x="195" y="452"/>
                  </a:cubicBezTo>
                  <a:cubicBezTo>
                    <a:pt x="267" y="452"/>
                    <a:pt x="334" y="406"/>
                    <a:pt x="358" y="333"/>
                  </a:cubicBezTo>
                  <a:lnTo>
                    <a:pt x="393" y="228"/>
                  </a:lnTo>
                  <a:cubicBezTo>
                    <a:pt x="423" y="137"/>
                    <a:pt x="375" y="39"/>
                    <a:pt x="283" y="9"/>
                  </a:cubicBezTo>
                  <a:cubicBezTo>
                    <a:pt x="265" y="4"/>
                    <a:pt x="246" y="1"/>
                    <a:pt x="2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48" name="Google Shape;448;p45"/>
            <p:cNvSpPr/>
            <p:nvPr/>
          </p:nvSpPr>
          <p:spPr>
            <a:xfrm>
              <a:off x="2248789" y="2883640"/>
              <a:ext cx="13910" cy="10553"/>
            </a:xfrm>
            <a:custGeom>
              <a:avLst/>
              <a:gdLst/>
              <a:ahLst/>
              <a:cxnLst/>
              <a:rect l="l" t="t" r="r" b="b"/>
              <a:pathLst>
                <a:path w="489" h="371" extrusionOk="0">
                  <a:moveTo>
                    <a:pt x="299" y="0"/>
                  </a:moveTo>
                  <a:cubicBezTo>
                    <a:pt x="286" y="0"/>
                    <a:pt x="273" y="2"/>
                    <a:pt x="259" y="5"/>
                  </a:cubicBezTo>
                  <a:lnTo>
                    <a:pt x="151" y="28"/>
                  </a:lnTo>
                  <a:cubicBezTo>
                    <a:pt x="57" y="50"/>
                    <a:pt x="1" y="143"/>
                    <a:pt x="20" y="235"/>
                  </a:cubicBezTo>
                  <a:cubicBezTo>
                    <a:pt x="39" y="315"/>
                    <a:pt x="111" y="371"/>
                    <a:pt x="190" y="371"/>
                  </a:cubicBezTo>
                  <a:cubicBezTo>
                    <a:pt x="202" y="371"/>
                    <a:pt x="215" y="368"/>
                    <a:pt x="229" y="366"/>
                  </a:cubicBezTo>
                  <a:lnTo>
                    <a:pt x="337" y="343"/>
                  </a:lnTo>
                  <a:cubicBezTo>
                    <a:pt x="430" y="321"/>
                    <a:pt x="489" y="228"/>
                    <a:pt x="467" y="135"/>
                  </a:cubicBezTo>
                  <a:cubicBezTo>
                    <a:pt x="448" y="55"/>
                    <a:pt x="378" y="0"/>
                    <a:pt x="2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49" name="Google Shape;449;p45"/>
            <p:cNvSpPr/>
            <p:nvPr/>
          </p:nvSpPr>
          <p:spPr>
            <a:xfrm>
              <a:off x="2249301" y="3049788"/>
              <a:ext cx="14109" cy="11236"/>
            </a:xfrm>
            <a:custGeom>
              <a:avLst/>
              <a:gdLst/>
              <a:ahLst/>
              <a:cxnLst/>
              <a:rect l="l" t="t" r="r" b="b"/>
              <a:pathLst>
                <a:path w="496" h="395" extrusionOk="0">
                  <a:moveTo>
                    <a:pt x="200" y="1"/>
                  </a:moveTo>
                  <a:cubicBezTo>
                    <a:pt x="136" y="1"/>
                    <a:pt x="74" y="37"/>
                    <a:pt x="43" y="97"/>
                  </a:cubicBezTo>
                  <a:cubicBezTo>
                    <a:pt x="0" y="184"/>
                    <a:pt x="37" y="287"/>
                    <a:pt x="122" y="329"/>
                  </a:cubicBezTo>
                  <a:lnTo>
                    <a:pt x="221" y="377"/>
                  </a:lnTo>
                  <a:cubicBezTo>
                    <a:pt x="245" y="389"/>
                    <a:pt x="272" y="395"/>
                    <a:pt x="297" y="395"/>
                  </a:cubicBezTo>
                  <a:cubicBezTo>
                    <a:pt x="361" y="395"/>
                    <a:pt x="423" y="359"/>
                    <a:pt x="453" y="299"/>
                  </a:cubicBezTo>
                  <a:cubicBezTo>
                    <a:pt x="496" y="212"/>
                    <a:pt x="459" y="109"/>
                    <a:pt x="374" y="66"/>
                  </a:cubicBezTo>
                  <a:lnTo>
                    <a:pt x="275" y="18"/>
                  </a:lnTo>
                  <a:cubicBezTo>
                    <a:pt x="251" y="6"/>
                    <a:pt x="225" y="1"/>
                    <a:pt x="2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50" name="Google Shape;450;p45"/>
            <p:cNvSpPr/>
            <p:nvPr/>
          </p:nvSpPr>
          <p:spPr>
            <a:xfrm>
              <a:off x="2325250" y="2903495"/>
              <a:ext cx="11918" cy="12942"/>
            </a:xfrm>
            <a:custGeom>
              <a:avLst/>
              <a:gdLst/>
              <a:ahLst/>
              <a:cxnLst/>
              <a:rect l="l" t="t" r="r" b="b"/>
              <a:pathLst>
                <a:path w="419" h="455" extrusionOk="0">
                  <a:moveTo>
                    <a:pt x="193" y="1"/>
                  </a:moveTo>
                  <a:cubicBezTo>
                    <a:pt x="177" y="1"/>
                    <a:pt x="161" y="3"/>
                    <a:pt x="145" y="8"/>
                  </a:cubicBezTo>
                  <a:cubicBezTo>
                    <a:pt x="54" y="34"/>
                    <a:pt x="1" y="131"/>
                    <a:pt x="27" y="224"/>
                  </a:cubicBezTo>
                  <a:lnTo>
                    <a:pt x="60" y="330"/>
                  </a:lnTo>
                  <a:cubicBezTo>
                    <a:pt x="80" y="405"/>
                    <a:pt x="151" y="455"/>
                    <a:pt x="225" y="455"/>
                  </a:cubicBezTo>
                  <a:cubicBezTo>
                    <a:pt x="242" y="455"/>
                    <a:pt x="258" y="452"/>
                    <a:pt x="274" y="447"/>
                  </a:cubicBezTo>
                  <a:cubicBezTo>
                    <a:pt x="366" y="419"/>
                    <a:pt x="418" y="324"/>
                    <a:pt x="392" y="233"/>
                  </a:cubicBezTo>
                  <a:lnTo>
                    <a:pt x="361" y="125"/>
                  </a:lnTo>
                  <a:cubicBezTo>
                    <a:pt x="338" y="50"/>
                    <a:pt x="269" y="1"/>
                    <a:pt x="1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451" name="Google Shape;451;p45"/>
          <p:cNvGrpSpPr/>
          <p:nvPr/>
        </p:nvGrpSpPr>
        <p:grpSpPr>
          <a:xfrm>
            <a:off x="4346995" y="3192393"/>
            <a:ext cx="535340" cy="457198"/>
            <a:chOff x="1433357" y="2798675"/>
            <a:chExt cx="394561" cy="336447"/>
          </a:xfrm>
        </p:grpSpPr>
        <p:sp>
          <p:nvSpPr>
            <p:cNvPr id="452" name="Google Shape;452;p45"/>
            <p:cNvSpPr/>
            <p:nvPr/>
          </p:nvSpPr>
          <p:spPr>
            <a:xfrm>
              <a:off x="1433357" y="2798675"/>
              <a:ext cx="394561" cy="336447"/>
            </a:xfrm>
            <a:custGeom>
              <a:avLst/>
              <a:gdLst/>
              <a:ahLst/>
              <a:cxnLst/>
              <a:rect l="l" t="t" r="r" b="b"/>
              <a:pathLst>
                <a:path w="13871" h="11828" extrusionOk="0">
                  <a:moveTo>
                    <a:pt x="5979" y="382"/>
                  </a:moveTo>
                  <a:cubicBezTo>
                    <a:pt x="8693" y="382"/>
                    <a:pt x="11407" y="2226"/>
                    <a:pt x="11546" y="5912"/>
                  </a:cubicBezTo>
                  <a:cubicBezTo>
                    <a:pt x="11546" y="8983"/>
                    <a:pt x="9049" y="11480"/>
                    <a:pt x="5980" y="11480"/>
                  </a:cubicBezTo>
                  <a:cubicBezTo>
                    <a:pt x="2909" y="11480"/>
                    <a:pt x="412" y="8983"/>
                    <a:pt x="412" y="5912"/>
                  </a:cubicBezTo>
                  <a:cubicBezTo>
                    <a:pt x="552" y="2225"/>
                    <a:pt x="3266" y="382"/>
                    <a:pt x="5979" y="382"/>
                  </a:cubicBezTo>
                  <a:close/>
                  <a:moveTo>
                    <a:pt x="6046" y="1"/>
                  </a:moveTo>
                  <a:cubicBezTo>
                    <a:pt x="2999" y="1"/>
                    <a:pt x="59" y="2363"/>
                    <a:pt x="65" y="5912"/>
                  </a:cubicBezTo>
                  <a:cubicBezTo>
                    <a:pt x="0" y="9054"/>
                    <a:pt x="2736" y="11828"/>
                    <a:pt x="5869" y="11828"/>
                  </a:cubicBezTo>
                  <a:cubicBezTo>
                    <a:pt x="5906" y="11828"/>
                    <a:pt x="5943" y="11827"/>
                    <a:pt x="5980" y="11827"/>
                  </a:cubicBezTo>
                  <a:cubicBezTo>
                    <a:pt x="5983" y="11827"/>
                    <a:pt x="5986" y="11827"/>
                    <a:pt x="5989" y="11827"/>
                  </a:cubicBezTo>
                  <a:cubicBezTo>
                    <a:pt x="11220" y="11827"/>
                    <a:pt x="13871" y="5425"/>
                    <a:pt x="10161" y="1731"/>
                  </a:cubicBezTo>
                  <a:cubicBezTo>
                    <a:pt x="8969" y="535"/>
                    <a:pt x="7496" y="1"/>
                    <a:pt x="60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53" name="Google Shape;453;p45"/>
            <p:cNvSpPr/>
            <p:nvPr/>
          </p:nvSpPr>
          <p:spPr>
            <a:xfrm>
              <a:off x="1442174" y="2842196"/>
              <a:ext cx="292727" cy="249264"/>
            </a:xfrm>
            <a:custGeom>
              <a:avLst/>
              <a:gdLst/>
              <a:ahLst/>
              <a:cxnLst/>
              <a:rect l="l" t="t" r="r" b="b"/>
              <a:pathLst>
                <a:path w="10291" h="8763" extrusionOk="0">
                  <a:moveTo>
                    <a:pt x="2317" y="2668"/>
                  </a:moveTo>
                  <a:cubicBezTo>
                    <a:pt x="2630" y="2668"/>
                    <a:pt x="2936" y="2784"/>
                    <a:pt x="3242" y="2980"/>
                  </a:cubicBezTo>
                  <a:cubicBezTo>
                    <a:pt x="4692" y="3838"/>
                    <a:pt x="4732" y="6675"/>
                    <a:pt x="4240" y="7356"/>
                  </a:cubicBezTo>
                  <a:cubicBezTo>
                    <a:pt x="4201" y="7416"/>
                    <a:pt x="4146" y="7428"/>
                    <a:pt x="4110" y="7428"/>
                  </a:cubicBezTo>
                  <a:cubicBezTo>
                    <a:pt x="4096" y="7428"/>
                    <a:pt x="4085" y="7426"/>
                    <a:pt x="4078" y="7425"/>
                  </a:cubicBezTo>
                  <a:cubicBezTo>
                    <a:pt x="4053" y="7420"/>
                    <a:pt x="3972" y="7395"/>
                    <a:pt x="3955" y="7297"/>
                  </a:cubicBezTo>
                  <a:cubicBezTo>
                    <a:pt x="3950" y="7266"/>
                    <a:pt x="3834" y="6535"/>
                    <a:pt x="3470" y="6313"/>
                  </a:cubicBezTo>
                  <a:cubicBezTo>
                    <a:pt x="3399" y="6270"/>
                    <a:pt x="3323" y="6248"/>
                    <a:pt x="3245" y="6248"/>
                  </a:cubicBezTo>
                  <a:cubicBezTo>
                    <a:pt x="3200" y="6248"/>
                    <a:pt x="3154" y="6256"/>
                    <a:pt x="3108" y="6271"/>
                  </a:cubicBezTo>
                  <a:cubicBezTo>
                    <a:pt x="2983" y="6312"/>
                    <a:pt x="2893" y="6400"/>
                    <a:pt x="2843" y="6524"/>
                  </a:cubicBezTo>
                  <a:cubicBezTo>
                    <a:pt x="2685" y="6921"/>
                    <a:pt x="3030" y="7573"/>
                    <a:pt x="3045" y="7601"/>
                  </a:cubicBezTo>
                  <a:cubicBezTo>
                    <a:pt x="3093" y="7689"/>
                    <a:pt x="3042" y="7760"/>
                    <a:pt x="3026" y="7777"/>
                  </a:cubicBezTo>
                  <a:cubicBezTo>
                    <a:pt x="3012" y="7792"/>
                    <a:pt x="2972" y="7831"/>
                    <a:pt x="2911" y="7831"/>
                  </a:cubicBezTo>
                  <a:cubicBezTo>
                    <a:pt x="2893" y="7831"/>
                    <a:pt x="2874" y="7828"/>
                    <a:pt x="2854" y="7820"/>
                  </a:cubicBezTo>
                  <a:cubicBezTo>
                    <a:pt x="2385" y="7638"/>
                    <a:pt x="1506" y="6835"/>
                    <a:pt x="1016" y="5367"/>
                  </a:cubicBezTo>
                  <a:cubicBezTo>
                    <a:pt x="842" y="4836"/>
                    <a:pt x="846" y="4238"/>
                    <a:pt x="1031" y="3721"/>
                  </a:cubicBezTo>
                  <a:cubicBezTo>
                    <a:pt x="1212" y="3221"/>
                    <a:pt x="1538" y="2859"/>
                    <a:pt x="1931" y="2729"/>
                  </a:cubicBezTo>
                  <a:cubicBezTo>
                    <a:pt x="2061" y="2688"/>
                    <a:pt x="2189" y="2668"/>
                    <a:pt x="2317" y="2668"/>
                  </a:cubicBezTo>
                  <a:close/>
                  <a:moveTo>
                    <a:pt x="5704" y="1"/>
                  </a:moveTo>
                  <a:cubicBezTo>
                    <a:pt x="4082" y="1"/>
                    <a:pt x="2479" y="919"/>
                    <a:pt x="1756" y="2417"/>
                  </a:cubicBezTo>
                  <a:cubicBezTo>
                    <a:pt x="1293" y="2596"/>
                    <a:pt x="911" y="3021"/>
                    <a:pt x="705" y="3596"/>
                  </a:cubicBezTo>
                  <a:cubicBezTo>
                    <a:pt x="1" y="5266"/>
                    <a:pt x="1691" y="7791"/>
                    <a:pt x="2727" y="8136"/>
                  </a:cubicBezTo>
                  <a:cubicBezTo>
                    <a:pt x="2786" y="8160"/>
                    <a:pt x="2849" y="8171"/>
                    <a:pt x="2910" y="8171"/>
                  </a:cubicBezTo>
                  <a:cubicBezTo>
                    <a:pt x="3036" y="8171"/>
                    <a:pt x="3159" y="8123"/>
                    <a:pt x="3254" y="8032"/>
                  </a:cubicBezTo>
                  <a:cubicBezTo>
                    <a:pt x="3528" y="8212"/>
                    <a:pt x="3822" y="8364"/>
                    <a:pt x="4131" y="8480"/>
                  </a:cubicBezTo>
                  <a:cubicBezTo>
                    <a:pt x="4151" y="8487"/>
                    <a:pt x="4171" y="8491"/>
                    <a:pt x="4191" y="8491"/>
                  </a:cubicBezTo>
                  <a:cubicBezTo>
                    <a:pt x="4261" y="8491"/>
                    <a:pt x="4328" y="8448"/>
                    <a:pt x="4354" y="8379"/>
                  </a:cubicBezTo>
                  <a:cubicBezTo>
                    <a:pt x="4387" y="8289"/>
                    <a:pt x="4343" y="8189"/>
                    <a:pt x="4253" y="8157"/>
                  </a:cubicBezTo>
                  <a:cubicBezTo>
                    <a:pt x="3955" y="8043"/>
                    <a:pt x="3671" y="7896"/>
                    <a:pt x="3406" y="7717"/>
                  </a:cubicBezTo>
                  <a:cubicBezTo>
                    <a:pt x="3415" y="7620"/>
                    <a:pt x="3396" y="7520"/>
                    <a:pt x="3349" y="7431"/>
                  </a:cubicBezTo>
                  <a:cubicBezTo>
                    <a:pt x="3230" y="7206"/>
                    <a:pt x="3099" y="6807"/>
                    <a:pt x="3164" y="6644"/>
                  </a:cubicBezTo>
                  <a:cubicBezTo>
                    <a:pt x="3174" y="6616"/>
                    <a:pt x="3189" y="6602"/>
                    <a:pt x="3215" y="6594"/>
                  </a:cubicBezTo>
                  <a:cubicBezTo>
                    <a:pt x="3226" y="6591"/>
                    <a:pt x="3235" y="6589"/>
                    <a:pt x="3244" y="6589"/>
                  </a:cubicBezTo>
                  <a:cubicBezTo>
                    <a:pt x="3258" y="6589"/>
                    <a:pt x="3271" y="6593"/>
                    <a:pt x="3286" y="6603"/>
                  </a:cubicBezTo>
                  <a:cubicBezTo>
                    <a:pt x="3437" y="6696"/>
                    <a:pt x="3571" y="7092"/>
                    <a:pt x="3609" y="7344"/>
                  </a:cubicBezTo>
                  <a:cubicBezTo>
                    <a:pt x="3642" y="7554"/>
                    <a:pt x="3797" y="7717"/>
                    <a:pt x="4005" y="7760"/>
                  </a:cubicBezTo>
                  <a:cubicBezTo>
                    <a:pt x="4039" y="7767"/>
                    <a:pt x="4073" y="7770"/>
                    <a:pt x="4107" y="7770"/>
                  </a:cubicBezTo>
                  <a:cubicBezTo>
                    <a:pt x="4278" y="7770"/>
                    <a:pt x="4436" y="7686"/>
                    <a:pt x="4531" y="7535"/>
                  </a:cubicBezTo>
                  <a:cubicBezTo>
                    <a:pt x="4894" y="6956"/>
                    <a:pt x="5060" y="5659"/>
                    <a:pt x="4568" y="4176"/>
                  </a:cubicBezTo>
                  <a:cubicBezTo>
                    <a:pt x="4262" y="3220"/>
                    <a:pt x="3301" y="2316"/>
                    <a:pt x="2292" y="2316"/>
                  </a:cubicBezTo>
                  <a:cubicBezTo>
                    <a:pt x="2261" y="2316"/>
                    <a:pt x="2230" y="2317"/>
                    <a:pt x="2198" y="2319"/>
                  </a:cubicBezTo>
                  <a:cubicBezTo>
                    <a:pt x="2905" y="1085"/>
                    <a:pt x="4278" y="345"/>
                    <a:pt x="5680" y="345"/>
                  </a:cubicBezTo>
                  <a:cubicBezTo>
                    <a:pt x="6041" y="345"/>
                    <a:pt x="6404" y="394"/>
                    <a:pt x="6758" y="496"/>
                  </a:cubicBezTo>
                  <a:cubicBezTo>
                    <a:pt x="4784" y="1641"/>
                    <a:pt x="4695" y="5390"/>
                    <a:pt x="5510" y="6513"/>
                  </a:cubicBezTo>
                  <a:cubicBezTo>
                    <a:pt x="5618" y="6674"/>
                    <a:pt x="5794" y="6766"/>
                    <a:pt x="5982" y="6766"/>
                  </a:cubicBezTo>
                  <a:cubicBezTo>
                    <a:pt x="6029" y="6766"/>
                    <a:pt x="6076" y="6760"/>
                    <a:pt x="6123" y="6749"/>
                  </a:cubicBezTo>
                  <a:cubicBezTo>
                    <a:pt x="6361" y="6691"/>
                    <a:pt x="6531" y="6497"/>
                    <a:pt x="6561" y="6255"/>
                  </a:cubicBezTo>
                  <a:cubicBezTo>
                    <a:pt x="6597" y="5949"/>
                    <a:pt x="6743" y="5435"/>
                    <a:pt x="6943" y="5305"/>
                  </a:cubicBezTo>
                  <a:cubicBezTo>
                    <a:pt x="6969" y="5288"/>
                    <a:pt x="6994" y="5279"/>
                    <a:pt x="7020" y="5279"/>
                  </a:cubicBezTo>
                  <a:cubicBezTo>
                    <a:pt x="7034" y="5279"/>
                    <a:pt x="7048" y="5281"/>
                    <a:pt x="7063" y="5286"/>
                  </a:cubicBezTo>
                  <a:cubicBezTo>
                    <a:pt x="7107" y="5299"/>
                    <a:pt x="7135" y="5323"/>
                    <a:pt x="7156" y="5368"/>
                  </a:cubicBezTo>
                  <a:cubicBezTo>
                    <a:pt x="7251" y="5587"/>
                    <a:pt x="7097" y="6099"/>
                    <a:pt x="6960" y="6374"/>
                  </a:cubicBezTo>
                  <a:cubicBezTo>
                    <a:pt x="6855" y="6593"/>
                    <a:pt x="6893" y="6848"/>
                    <a:pt x="7060" y="7026"/>
                  </a:cubicBezTo>
                  <a:cubicBezTo>
                    <a:pt x="7172" y="7144"/>
                    <a:pt x="7323" y="7206"/>
                    <a:pt x="7475" y="7206"/>
                  </a:cubicBezTo>
                  <a:cubicBezTo>
                    <a:pt x="7551" y="7206"/>
                    <a:pt x="7628" y="7191"/>
                    <a:pt x="7703" y="7160"/>
                  </a:cubicBezTo>
                  <a:cubicBezTo>
                    <a:pt x="8304" y="6906"/>
                    <a:pt x="9095" y="6117"/>
                    <a:pt x="9665" y="4898"/>
                  </a:cubicBezTo>
                  <a:lnTo>
                    <a:pt x="9665" y="4898"/>
                  </a:lnTo>
                  <a:cubicBezTo>
                    <a:pt x="9431" y="6887"/>
                    <a:pt x="7655" y="8413"/>
                    <a:pt x="5674" y="8413"/>
                  </a:cubicBezTo>
                  <a:cubicBezTo>
                    <a:pt x="5448" y="8413"/>
                    <a:pt x="5220" y="8393"/>
                    <a:pt x="4991" y="8352"/>
                  </a:cubicBezTo>
                  <a:cubicBezTo>
                    <a:pt x="4981" y="8350"/>
                    <a:pt x="4972" y="8350"/>
                    <a:pt x="4962" y="8350"/>
                  </a:cubicBezTo>
                  <a:cubicBezTo>
                    <a:pt x="4880" y="8350"/>
                    <a:pt x="4805" y="8410"/>
                    <a:pt x="4791" y="8495"/>
                  </a:cubicBezTo>
                  <a:cubicBezTo>
                    <a:pt x="4775" y="8587"/>
                    <a:pt x="4839" y="8678"/>
                    <a:pt x="4932" y="8695"/>
                  </a:cubicBezTo>
                  <a:cubicBezTo>
                    <a:pt x="5185" y="8740"/>
                    <a:pt x="5436" y="8762"/>
                    <a:pt x="5684" y="8762"/>
                  </a:cubicBezTo>
                  <a:cubicBezTo>
                    <a:pt x="8173" y="8762"/>
                    <a:pt x="10291" y="6544"/>
                    <a:pt x="10025" y="3975"/>
                  </a:cubicBezTo>
                  <a:lnTo>
                    <a:pt x="10025" y="3971"/>
                  </a:lnTo>
                  <a:cubicBezTo>
                    <a:pt x="10170" y="3544"/>
                    <a:pt x="10235" y="3096"/>
                    <a:pt x="10209" y="2639"/>
                  </a:cubicBezTo>
                  <a:cubicBezTo>
                    <a:pt x="10203" y="2547"/>
                    <a:pt x="10127" y="2476"/>
                    <a:pt x="10038" y="2476"/>
                  </a:cubicBezTo>
                  <a:cubicBezTo>
                    <a:pt x="10035" y="2476"/>
                    <a:pt x="10031" y="2476"/>
                    <a:pt x="10028" y="2476"/>
                  </a:cubicBezTo>
                  <a:cubicBezTo>
                    <a:pt x="9932" y="2482"/>
                    <a:pt x="9859" y="2563"/>
                    <a:pt x="9863" y="2658"/>
                  </a:cubicBezTo>
                  <a:cubicBezTo>
                    <a:pt x="9884" y="3026"/>
                    <a:pt x="9844" y="3387"/>
                    <a:pt x="9741" y="3733"/>
                  </a:cubicBezTo>
                  <a:cubicBezTo>
                    <a:pt x="9381" y="4947"/>
                    <a:pt x="8618" y="6333"/>
                    <a:pt x="7570" y="6844"/>
                  </a:cubicBezTo>
                  <a:cubicBezTo>
                    <a:pt x="7537" y="6858"/>
                    <a:pt x="7506" y="6864"/>
                    <a:pt x="7478" y="6864"/>
                  </a:cubicBezTo>
                  <a:cubicBezTo>
                    <a:pt x="7393" y="6864"/>
                    <a:pt x="7335" y="6812"/>
                    <a:pt x="7316" y="6791"/>
                  </a:cubicBezTo>
                  <a:cubicBezTo>
                    <a:pt x="7290" y="6763"/>
                    <a:pt x="7210" y="6665"/>
                    <a:pt x="7275" y="6531"/>
                  </a:cubicBezTo>
                  <a:cubicBezTo>
                    <a:pt x="7279" y="6521"/>
                    <a:pt x="7679" y="5696"/>
                    <a:pt x="7475" y="5233"/>
                  </a:cubicBezTo>
                  <a:cubicBezTo>
                    <a:pt x="7415" y="5095"/>
                    <a:pt x="7309" y="4999"/>
                    <a:pt x="7165" y="4958"/>
                  </a:cubicBezTo>
                  <a:cubicBezTo>
                    <a:pt x="7117" y="4944"/>
                    <a:pt x="7070" y="4937"/>
                    <a:pt x="7023" y="4937"/>
                  </a:cubicBezTo>
                  <a:cubicBezTo>
                    <a:pt x="6929" y="4937"/>
                    <a:pt x="6838" y="4965"/>
                    <a:pt x="6755" y="5020"/>
                  </a:cubicBezTo>
                  <a:cubicBezTo>
                    <a:pt x="6333" y="5299"/>
                    <a:pt x="6221" y="6211"/>
                    <a:pt x="6221" y="6219"/>
                  </a:cubicBezTo>
                  <a:cubicBezTo>
                    <a:pt x="6203" y="6366"/>
                    <a:pt x="6083" y="6409"/>
                    <a:pt x="6046" y="6416"/>
                  </a:cubicBezTo>
                  <a:cubicBezTo>
                    <a:pt x="6034" y="6419"/>
                    <a:pt x="6014" y="6423"/>
                    <a:pt x="5988" y="6423"/>
                  </a:cubicBezTo>
                  <a:cubicBezTo>
                    <a:pt x="5934" y="6423"/>
                    <a:pt x="5858" y="6405"/>
                    <a:pt x="5802" y="6322"/>
                  </a:cubicBezTo>
                  <a:cubicBezTo>
                    <a:pt x="5589" y="6008"/>
                    <a:pt x="5439" y="5483"/>
                    <a:pt x="5392" y="4880"/>
                  </a:cubicBezTo>
                  <a:cubicBezTo>
                    <a:pt x="5333" y="4146"/>
                    <a:pt x="5429" y="3331"/>
                    <a:pt x="5664" y="2530"/>
                  </a:cubicBezTo>
                  <a:cubicBezTo>
                    <a:pt x="5933" y="1504"/>
                    <a:pt x="6998" y="426"/>
                    <a:pt x="8064" y="426"/>
                  </a:cubicBezTo>
                  <a:cubicBezTo>
                    <a:pt x="8204" y="426"/>
                    <a:pt x="8344" y="445"/>
                    <a:pt x="8482" y="484"/>
                  </a:cubicBezTo>
                  <a:cubicBezTo>
                    <a:pt x="9039" y="647"/>
                    <a:pt x="9503" y="1178"/>
                    <a:pt x="9729" y="1903"/>
                  </a:cubicBezTo>
                  <a:cubicBezTo>
                    <a:pt x="9752" y="1976"/>
                    <a:pt x="9820" y="2024"/>
                    <a:pt x="9894" y="2024"/>
                  </a:cubicBezTo>
                  <a:cubicBezTo>
                    <a:pt x="9911" y="2024"/>
                    <a:pt x="9929" y="2021"/>
                    <a:pt x="9947" y="2016"/>
                  </a:cubicBezTo>
                  <a:cubicBezTo>
                    <a:pt x="10038" y="1988"/>
                    <a:pt x="10090" y="1891"/>
                    <a:pt x="10060" y="1800"/>
                  </a:cubicBezTo>
                  <a:cubicBezTo>
                    <a:pt x="9801" y="963"/>
                    <a:pt x="9249" y="348"/>
                    <a:pt x="8580" y="151"/>
                  </a:cubicBezTo>
                  <a:cubicBezTo>
                    <a:pt x="8418" y="103"/>
                    <a:pt x="8248" y="80"/>
                    <a:pt x="8074" y="80"/>
                  </a:cubicBezTo>
                  <a:cubicBezTo>
                    <a:pt x="7783" y="80"/>
                    <a:pt x="7481" y="145"/>
                    <a:pt x="7185" y="273"/>
                  </a:cubicBezTo>
                  <a:cubicBezTo>
                    <a:pt x="6707" y="88"/>
                    <a:pt x="6205" y="1"/>
                    <a:pt x="57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54" name="Google Shape;454;p45"/>
            <p:cNvSpPr/>
            <p:nvPr/>
          </p:nvSpPr>
          <p:spPr>
            <a:xfrm>
              <a:off x="1641346" y="2903353"/>
              <a:ext cx="39083" cy="47276"/>
            </a:xfrm>
            <a:custGeom>
              <a:avLst/>
              <a:gdLst/>
              <a:ahLst/>
              <a:cxnLst/>
              <a:rect l="l" t="t" r="r" b="b"/>
              <a:pathLst>
                <a:path w="1374" h="1662" extrusionOk="0">
                  <a:moveTo>
                    <a:pt x="814" y="347"/>
                  </a:moveTo>
                  <a:cubicBezTo>
                    <a:pt x="823" y="347"/>
                    <a:pt x="832" y="348"/>
                    <a:pt x="842" y="349"/>
                  </a:cubicBezTo>
                  <a:cubicBezTo>
                    <a:pt x="920" y="370"/>
                    <a:pt x="962" y="458"/>
                    <a:pt x="980" y="508"/>
                  </a:cubicBezTo>
                  <a:cubicBezTo>
                    <a:pt x="1020" y="620"/>
                    <a:pt x="1021" y="761"/>
                    <a:pt x="986" y="899"/>
                  </a:cubicBezTo>
                  <a:cubicBezTo>
                    <a:pt x="921" y="1152"/>
                    <a:pt x="752" y="1316"/>
                    <a:pt x="628" y="1316"/>
                  </a:cubicBezTo>
                  <a:cubicBezTo>
                    <a:pt x="618" y="1316"/>
                    <a:pt x="608" y="1315"/>
                    <a:pt x="598" y="1312"/>
                  </a:cubicBezTo>
                  <a:cubicBezTo>
                    <a:pt x="473" y="1281"/>
                    <a:pt x="385" y="1039"/>
                    <a:pt x="455" y="762"/>
                  </a:cubicBezTo>
                  <a:cubicBezTo>
                    <a:pt x="524" y="514"/>
                    <a:pt x="671" y="347"/>
                    <a:pt x="814" y="347"/>
                  </a:cubicBezTo>
                  <a:close/>
                  <a:moveTo>
                    <a:pt x="808" y="0"/>
                  </a:moveTo>
                  <a:cubicBezTo>
                    <a:pt x="510" y="0"/>
                    <a:pt x="222" y="273"/>
                    <a:pt x="119" y="679"/>
                  </a:cubicBezTo>
                  <a:cubicBezTo>
                    <a:pt x="1" y="1136"/>
                    <a:pt x="174" y="1562"/>
                    <a:pt x="510" y="1649"/>
                  </a:cubicBezTo>
                  <a:cubicBezTo>
                    <a:pt x="550" y="1658"/>
                    <a:pt x="590" y="1662"/>
                    <a:pt x="630" y="1662"/>
                  </a:cubicBezTo>
                  <a:cubicBezTo>
                    <a:pt x="945" y="1662"/>
                    <a:pt x="1212" y="1384"/>
                    <a:pt x="1321" y="986"/>
                  </a:cubicBezTo>
                  <a:cubicBezTo>
                    <a:pt x="1374" y="780"/>
                    <a:pt x="1368" y="568"/>
                    <a:pt x="1306" y="393"/>
                  </a:cubicBezTo>
                  <a:cubicBezTo>
                    <a:pt x="1240" y="196"/>
                    <a:pt x="1102" y="58"/>
                    <a:pt x="928" y="16"/>
                  </a:cubicBezTo>
                  <a:cubicBezTo>
                    <a:pt x="888" y="5"/>
                    <a:pt x="848" y="0"/>
                    <a:pt x="8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55" name="Google Shape;455;p45"/>
            <p:cNvSpPr/>
            <p:nvPr/>
          </p:nvSpPr>
          <p:spPr>
            <a:xfrm>
              <a:off x="1494826" y="2956374"/>
              <a:ext cx="44972" cy="39851"/>
            </a:xfrm>
            <a:custGeom>
              <a:avLst/>
              <a:gdLst/>
              <a:ahLst/>
              <a:cxnLst/>
              <a:rect l="l" t="t" r="r" b="b"/>
              <a:pathLst>
                <a:path w="1581" h="1401" extrusionOk="0">
                  <a:moveTo>
                    <a:pt x="620" y="350"/>
                  </a:moveTo>
                  <a:cubicBezTo>
                    <a:pt x="715" y="350"/>
                    <a:pt x="830" y="456"/>
                    <a:pt x="901" y="636"/>
                  </a:cubicBezTo>
                  <a:cubicBezTo>
                    <a:pt x="979" y="849"/>
                    <a:pt x="925" y="1022"/>
                    <a:pt x="851" y="1050"/>
                  </a:cubicBezTo>
                  <a:cubicBezTo>
                    <a:pt x="842" y="1054"/>
                    <a:pt x="832" y="1055"/>
                    <a:pt x="823" y="1055"/>
                  </a:cubicBezTo>
                  <a:cubicBezTo>
                    <a:pt x="780" y="1055"/>
                    <a:pt x="736" y="1026"/>
                    <a:pt x="715" y="1012"/>
                  </a:cubicBezTo>
                  <a:cubicBezTo>
                    <a:pt x="643" y="960"/>
                    <a:pt x="579" y="871"/>
                    <a:pt x="540" y="766"/>
                  </a:cubicBezTo>
                  <a:cubicBezTo>
                    <a:pt x="463" y="556"/>
                    <a:pt x="519" y="380"/>
                    <a:pt x="593" y="353"/>
                  </a:cubicBezTo>
                  <a:cubicBezTo>
                    <a:pt x="602" y="351"/>
                    <a:pt x="611" y="350"/>
                    <a:pt x="620" y="350"/>
                  </a:cubicBezTo>
                  <a:close/>
                  <a:moveTo>
                    <a:pt x="629" y="1"/>
                  </a:moveTo>
                  <a:cubicBezTo>
                    <a:pt x="578" y="1"/>
                    <a:pt x="526" y="9"/>
                    <a:pt x="472" y="27"/>
                  </a:cubicBezTo>
                  <a:cubicBezTo>
                    <a:pt x="0" y="206"/>
                    <a:pt x="103" y="1012"/>
                    <a:pt x="515" y="1293"/>
                  </a:cubicBezTo>
                  <a:cubicBezTo>
                    <a:pt x="613" y="1362"/>
                    <a:pt x="717" y="1401"/>
                    <a:pt x="823" y="1401"/>
                  </a:cubicBezTo>
                  <a:cubicBezTo>
                    <a:pt x="873" y="1401"/>
                    <a:pt x="924" y="1392"/>
                    <a:pt x="975" y="1374"/>
                  </a:cubicBezTo>
                  <a:cubicBezTo>
                    <a:pt x="1581" y="1126"/>
                    <a:pt x="1216" y="1"/>
                    <a:pt x="6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456" name="Google Shape;456;p45"/>
          <p:cNvSpPr/>
          <p:nvPr/>
        </p:nvSpPr>
        <p:spPr>
          <a:xfrm>
            <a:off x="1399499" y="3279794"/>
            <a:ext cx="469817" cy="282395"/>
          </a:xfrm>
          <a:custGeom>
            <a:avLst/>
            <a:gdLst/>
            <a:ahLst/>
            <a:cxnLst/>
            <a:rect l="l" t="t" r="r" b="b"/>
            <a:pathLst>
              <a:path w="12173" h="7306" extrusionOk="0">
                <a:moveTo>
                  <a:pt x="10139" y="349"/>
                </a:moveTo>
                <a:cubicBezTo>
                  <a:pt x="10179" y="349"/>
                  <a:pt x="10216" y="351"/>
                  <a:pt x="10249" y="353"/>
                </a:cubicBezTo>
                <a:cubicBezTo>
                  <a:pt x="10264" y="547"/>
                  <a:pt x="10250" y="890"/>
                  <a:pt x="10024" y="1116"/>
                </a:cubicBezTo>
                <a:cubicBezTo>
                  <a:pt x="9965" y="1175"/>
                  <a:pt x="9899" y="1219"/>
                  <a:pt x="9829" y="1243"/>
                </a:cubicBezTo>
                <a:cubicBezTo>
                  <a:pt x="9686" y="1219"/>
                  <a:pt x="9536" y="1204"/>
                  <a:pt x="9377" y="1196"/>
                </a:cubicBezTo>
                <a:cubicBezTo>
                  <a:pt x="9319" y="1049"/>
                  <a:pt x="9270" y="793"/>
                  <a:pt x="9485" y="578"/>
                </a:cubicBezTo>
                <a:cubicBezTo>
                  <a:pt x="9673" y="390"/>
                  <a:pt x="9941" y="349"/>
                  <a:pt x="10139" y="349"/>
                </a:cubicBezTo>
                <a:close/>
                <a:moveTo>
                  <a:pt x="4001" y="349"/>
                </a:moveTo>
                <a:cubicBezTo>
                  <a:pt x="4041" y="349"/>
                  <a:pt x="4078" y="351"/>
                  <a:pt x="4111" y="353"/>
                </a:cubicBezTo>
                <a:cubicBezTo>
                  <a:pt x="4126" y="547"/>
                  <a:pt x="4113" y="890"/>
                  <a:pt x="3886" y="1116"/>
                </a:cubicBezTo>
                <a:cubicBezTo>
                  <a:pt x="3829" y="1174"/>
                  <a:pt x="3764" y="1216"/>
                  <a:pt x="3697" y="1241"/>
                </a:cubicBezTo>
                <a:cubicBezTo>
                  <a:pt x="3695" y="1241"/>
                  <a:pt x="3694" y="1243"/>
                  <a:pt x="3689" y="1246"/>
                </a:cubicBezTo>
                <a:cubicBezTo>
                  <a:pt x="3547" y="1221"/>
                  <a:pt x="3398" y="1204"/>
                  <a:pt x="3240" y="1197"/>
                </a:cubicBezTo>
                <a:cubicBezTo>
                  <a:pt x="3181" y="1049"/>
                  <a:pt x="3131" y="793"/>
                  <a:pt x="3347" y="578"/>
                </a:cubicBezTo>
                <a:cubicBezTo>
                  <a:pt x="3534" y="390"/>
                  <a:pt x="3803" y="349"/>
                  <a:pt x="4001" y="349"/>
                </a:cubicBezTo>
                <a:close/>
                <a:moveTo>
                  <a:pt x="7014" y="349"/>
                </a:moveTo>
                <a:cubicBezTo>
                  <a:pt x="7054" y="349"/>
                  <a:pt x="7091" y="351"/>
                  <a:pt x="7124" y="353"/>
                </a:cubicBezTo>
                <a:cubicBezTo>
                  <a:pt x="7155" y="609"/>
                  <a:pt x="7073" y="1116"/>
                  <a:pt x="6702" y="1246"/>
                </a:cubicBezTo>
                <a:cubicBezTo>
                  <a:pt x="6561" y="1221"/>
                  <a:pt x="6411" y="1206"/>
                  <a:pt x="6253" y="1197"/>
                </a:cubicBezTo>
                <a:cubicBezTo>
                  <a:pt x="6194" y="1049"/>
                  <a:pt x="6147" y="793"/>
                  <a:pt x="6360" y="578"/>
                </a:cubicBezTo>
                <a:cubicBezTo>
                  <a:pt x="6547" y="390"/>
                  <a:pt x="6816" y="349"/>
                  <a:pt x="7014" y="349"/>
                </a:cubicBezTo>
                <a:close/>
                <a:moveTo>
                  <a:pt x="6085" y="1534"/>
                </a:moveTo>
                <a:cubicBezTo>
                  <a:pt x="6968" y="1534"/>
                  <a:pt x="7900" y="1840"/>
                  <a:pt x="7900" y="2779"/>
                </a:cubicBezTo>
                <a:cubicBezTo>
                  <a:pt x="7900" y="3374"/>
                  <a:pt x="7783" y="3847"/>
                  <a:pt x="7553" y="4187"/>
                </a:cubicBezTo>
                <a:lnTo>
                  <a:pt x="4943" y="4187"/>
                </a:lnTo>
                <a:cubicBezTo>
                  <a:pt x="5136" y="3813"/>
                  <a:pt x="5236" y="3342"/>
                  <a:pt x="5236" y="2779"/>
                </a:cubicBezTo>
                <a:cubicBezTo>
                  <a:pt x="5233" y="2370"/>
                  <a:pt x="5096" y="2022"/>
                  <a:pt x="4828" y="1760"/>
                </a:cubicBezTo>
                <a:cubicBezTo>
                  <a:pt x="5120" y="1628"/>
                  <a:pt x="5595" y="1534"/>
                  <a:pt x="6085" y="1534"/>
                </a:cubicBezTo>
                <a:close/>
                <a:moveTo>
                  <a:pt x="9209" y="1533"/>
                </a:moveTo>
                <a:cubicBezTo>
                  <a:pt x="10098" y="1533"/>
                  <a:pt x="11027" y="1846"/>
                  <a:pt x="11024" y="2779"/>
                </a:cubicBezTo>
                <a:cubicBezTo>
                  <a:pt x="11024" y="3374"/>
                  <a:pt x="10906" y="3847"/>
                  <a:pt x="10677" y="4187"/>
                </a:cubicBezTo>
                <a:lnTo>
                  <a:pt x="7956" y="4187"/>
                </a:lnTo>
                <a:cubicBezTo>
                  <a:pt x="8149" y="3813"/>
                  <a:pt x="8249" y="3342"/>
                  <a:pt x="8249" y="2779"/>
                </a:cubicBezTo>
                <a:cubicBezTo>
                  <a:pt x="8249" y="2388"/>
                  <a:pt x="8121" y="2055"/>
                  <a:pt x="7878" y="1797"/>
                </a:cubicBezTo>
                <a:cubicBezTo>
                  <a:pt x="8174" y="1642"/>
                  <a:pt x="8685" y="1533"/>
                  <a:pt x="9209" y="1533"/>
                </a:cubicBezTo>
                <a:close/>
                <a:moveTo>
                  <a:pt x="1543" y="4532"/>
                </a:moveTo>
                <a:lnTo>
                  <a:pt x="1433" y="4879"/>
                </a:lnTo>
                <a:lnTo>
                  <a:pt x="689" y="4879"/>
                </a:lnTo>
                <a:cubicBezTo>
                  <a:pt x="460" y="4872"/>
                  <a:pt x="460" y="4539"/>
                  <a:pt x="689" y="4532"/>
                </a:cubicBezTo>
                <a:close/>
                <a:moveTo>
                  <a:pt x="3018" y="4532"/>
                </a:moveTo>
                <a:lnTo>
                  <a:pt x="2907" y="4879"/>
                </a:lnTo>
                <a:lnTo>
                  <a:pt x="1798" y="4879"/>
                </a:lnTo>
                <a:lnTo>
                  <a:pt x="1908" y="4532"/>
                </a:lnTo>
                <a:close/>
                <a:moveTo>
                  <a:pt x="4490" y="4532"/>
                </a:moveTo>
                <a:lnTo>
                  <a:pt x="4380" y="4879"/>
                </a:lnTo>
                <a:lnTo>
                  <a:pt x="3270" y="4879"/>
                </a:lnTo>
                <a:lnTo>
                  <a:pt x="3381" y="4532"/>
                </a:lnTo>
                <a:close/>
                <a:moveTo>
                  <a:pt x="5965" y="4532"/>
                </a:moveTo>
                <a:lnTo>
                  <a:pt x="5854" y="4879"/>
                </a:lnTo>
                <a:lnTo>
                  <a:pt x="4745" y="4879"/>
                </a:lnTo>
                <a:lnTo>
                  <a:pt x="4855" y="4532"/>
                </a:lnTo>
                <a:close/>
                <a:moveTo>
                  <a:pt x="7437" y="4532"/>
                </a:moveTo>
                <a:lnTo>
                  <a:pt x="7327" y="4879"/>
                </a:lnTo>
                <a:lnTo>
                  <a:pt x="6217" y="4879"/>
                </a:lnTo>
                <a:lnTo>
                  <a:pt x="6328" y="4532"/>
                </a:lnTo>
                <a:close/>
                <a:moveTo>
                  <a:pt x="8913" y="4532"/>
                </a:moveTo>
                <a:lnTo>
                  <a:pt x="8803" y="4879"/>
                </a:lnTo>
                <a:lnTo>
                  <a:pt x="7693" y="4879"/>
                </a:lnTo>
                <a:lnTo>
                  <a:pt x="7803" y="4532"/>
                </a:lnTo>
                <a:close/>
                <a:moveTo>
                  <a:pt x="10387" y="4532"/>
                </a:moveTo>
                <a:lnTo>
                  <a:pt x="10277" y="4879"/>
                </a:lnTo>
                <a:lnTo>
                  <a:pt x="9167" y="4879"/>
                </a:lnTo>
                <a:lnTo>
                  <a:pt x="9277" y="4532"/>
                </a:lnTo>
                <a:close/>
                <a:moveTo>
                  <a:pt x="11484" y="4532"/>
                </a:moveTo>
                <a:cubicBezTo>
                  <a:pt x="11711" y="4539"/>
                  <a:pt x="11711" y="4872"/>
                  <a:pt x="11484" y="4879"/>
                </a:cubicBezTo>
                <a:lnTo>
                  <a:pt x="10640" y="4879"/>
                </a:lnTo>
                <a:lnTo>
                  <a:pt x="10750" y="4532"/>
                </a:lnTo>
                <a:close/>
                <a:moveTo>
                  <a:pt x="7014" y="0"/>
                </a:moveTo>
                <a:cubicBezTo>
                  <a:pt x="6754" y="0"/>
                  <a:pt x="6386" y="57"/>
                  <a:pt x="6113" y="331"/>
                </a:cubicBezTo>
                <a:cubicBezTo>
                  <a:pt x="5815" y="630"/>
                  <a:pt x="5834" y="978"/>
                  <a:pt x="5887" y="1193"/>
                </a:cubicBezTo>
                <a:cubicBezTo>
                  <a:pt x="5335" y="1210"/>
                  <a:pt x="4867" y="1324"/>
                  <a:pt x="4521" y="1528"/>
                </a:cubicBezTo>
                <a:cubicBezTo>
                  <a:pt x="4407" y="1460"/>
                  <a:pt x="4277" y="1403"/>
                  <a:pt x="4136" y="1354"/>
                </a:cubicBezTo>
                <a:cubicBezTo>
                  <a:pt x="4459" y="1024"/>
                  <a:pt x="4474" y="561"/>
                  <a:pt x="4454" y="311"/>
                </a:cubicBezTo>
                <a:cubicBezTo>
                  <a:pt x="4440" y="149"/>
                  <a:pt x="4312" y="23"/>
                  <a:pt x="4151" y="8"/>
                </a:cubicBezTo>
                <a:cubicBezTo>
                  <a:pt x="4107" y="4"/>
                  <a:pt x="4057" y="2"/>
                  <a:pt x="4001" y="2"/>
                </a:cubicBezTo>
                <a:cubicBezTo>
                  <a:pt x="3741" y="2"/>
                  <a:pt x="3374" y="59"/>
                  <a:pt x="3100" y="333"/>
                </a:cubicBezTo>
                <a:cubicBezTo>
                  <a:pt x="2802" y="631"/>
                  <a:pt x="2821" y="980"/>
                  <a:pt x="2874" y="1196"/>
                </a:cubicBezTo>
                <a:cubicBezTo>
                  <a:pt x="2418" y="1207"/>
                  <a:pt x="2025" y="1287"/>
                  <a:pt x="1704" y="1428"/>
                </a:cubicBezTo>
                <a:cubicBezTo>
                  <a:pt x="1615" y="1468"/>
                  <a:pt x="1577" y="1570"/>
                  <a:pt x="1615" y="1656"/>
                </a:cubicBezTo>
                <a:cubicBezTo>
                  <a:pt x="1644" y="1721"/>
                  <a:pt x="1707" y="1759"/>
                  <a:pt x="1773" y="1759"/>
                </a:cubicBezTo>
                <a:cubicBezTo>
                  <a:pt x="1796" y="1759"/>
                  <a:pt x="1820" y="1754"/>
                  <a:pt x="1843" y="1744"/>
                </a:cubicBezTo>
                <a:cubicBezTo>
                  <a:pt x="2132" y="1622"/>
                  <a:pt x="2592" y="1534"/>
                  <a:pt x="3066" y="1534"/>
                </a:cubicBezTo>
                <a:cubicBezTo>
                  <a:pt x="3948" y="1534"/>
                  <a:pt x="4882" y="1836"/>
                  <a:pt x="4884" y="2779"/>
                </a:cubicBezTo>
                <a:cubicBezTo>
                  <a:pt x="4884" y="3372"/>
                  <a:pt x="4767" y="3846"/>
                  <a:pt x="4536" y="4187"/>
                </a:cubicBezTo>
                <a:lnTo>
                  <a:pt x="1495" y="4187"/>
                </a:lnTo>
                <a:cubicBezTo>
                  <a:pt x="1219" y="3821"/>
                  <a:pt x="970" y="2705"/>
                  <a:pt x="1304" y="2188"/>
                </a:cubicBezTo>
                <a:cubicBezTo>
                  <a:pt x="1355" y="2107"/>
                  <a:pt x="1329" y="2000"/>
                  <a:pt x="1248" y="1948"/>
                </a:cubicBezTo>
                <a:cubicBezTo>
                  <a:pt x="1220" y="1930"/>
                  <a:pt x="1189" y="1922"/>
                  <a:pt x="1158" y="1922"/>
                </a:cubicBezTo>
                <a:cubicBezTo>
                  <a:pt x="1100" y="1922"/>
                  <a:pt x="1043" y="1951"/>
                  <a:pt x="1010" y="2004"/>
                </a:cubicBezTo>
                <a:cubicBezTo>
                  <a:pt x="628" y="2599"/>
                  <a:pt x="826" y="3668"/>
                  <a:pt x="1092" y="4187"/>
                </a:cubicBezTo>
                <a:lnTo>
                  <a:pt x="689" y="4187"/>
                </a:lnTo>
                <a:cubicBezTo>
                  <a:pt x="0" y="4212"/>
                  <a:pt x="0" y="5201"/>
                  <a:pt x="689" y="5226"/>
                </a:cubicBezTo>
                <a:lnTo>
                  <a:pt x="701" y="5226"/>
                </a:lnTo>
                <a:lnTo>
                  <a:pt x="838" y="5565"/>
                </a:lnTo>
                <a:cubicBezTo>
                  <a:pt x="1270" y="6622"/>
                  <a:pt x="2286" y="7306"/>
                  <a:pt x="3429" y="7306"/>
                </a:cubicBezTo>
                <a:lnTo>
                  <a:pt x="7237" y="7306"/>
                </a:lnTo>
                <a:cubicBezTo>
                  <a:pt x="7467" y="7298"/>
                  <a:pt x="7467" y="6966"/>
                  <a:pt x="7237" y="6959"/>
                </a:cubicBezTo>
                <a:lnTo>
                  <a:pt x="3428" y="6959"/>
                </a:lnTo>
                <a:cubicBezTo>
                  <a:pt x="2428" y="6959"/>
                  <a:pt x="1536" y="6359"/>
                  <a:pt x="1158" y="5433"/>
                </a:cubicBezTo>
                <a:lnTo>
                  <a:pt x="1073" y="5224"/>
                </a:lnTo>
                <a:lnTo>
                  <a:pt x="11097" y="5224"/>
                </a:lnTo>
                <a:lnTo>
                  <a:pt x="11013" y="5433"/>
                </a:lnTo>
                <a:cubicBezTo>
                  <a:pt x="10634" y="6359"/>
                  <a:pt x="9745" y="6959"/>
                  <a:pt x="8744" y="6959"/>
                </a:cubicBezTo>
                <a:lnTo>
                  <a:pt x="8074" y="6959"/>
                </a:lnTo>
                <a:cubicBezTo>
                  <a:pt x="7844" y="6966"/>
                  <a:pt x="7844" y="7298"/>
                  <a:pt x="8074" y="7306"/>
                </a:cubicBezTo>
                <a:lnTo>
                  <a:pt x="8744" y="7306"/>
                </a:lnTo>
                <a:cubicBezTo>
                  <a:pt x="9887" y="7306"/>
                  <a:pt x="10903" y="6622"/>
                  <a:pt x="11335" y="5565"/>
                </a:cubicBezTo>
                <a:lnTo>
                  <a:pt x="11472" y="5226"/>
                </a:lnTo>
                <a:lnTo>
                  <a:pt x="11484" y="5226"/>
                </a:lnTo>
                <a:cubicBezTo>
                  <a:pt x="12173" y="5201"/>
                  <a:pt x="12170" y="4212"/>
                  <a:pt x="11484" y="4187"/>
                </a:cubicBezTo>
                <a:lnTo>
                  <a:pt x="11081" y="4187"/>
                </a:lnTo>
                <a:cubicBezTo>
                  <a:pt x="11273" y="3813"/>
                  <a:pt x="11372" y="3342"/>
                  <a:pt x="11372" y="2779"/>
                </a:cubicBezTo>
                <a:cubicBezTo>
                  <a:pt x="11372" y="2244"/>
                  <a:pt x="11137" y="1817"/>
                  <a:pt x="10690" y="1544"/>
                </a:cubicBezTo>
                <a:cubicBezTo>
                  <a:pt x="10567" y="1469"/>
                  <a:pt x="10428" y="1406"/>
                  <a:pt x="10274" y="1353"/>
                </a:cubicBezTo>
                <a:cubicBezTo>
                  <a:pt x="10597" y="1022"/>
                  <a:pt x="10612" y="559"/>
                  <a:pt x="10591" y="309"/>
                </a:cubicBezTo>
                <a:cubicBezTo>
                  <a:pt x="10580" y="148"/>
                  <a:pt x="10450" y="21"/>
                  <a:pt x="10289" y="7"/>
                </a:cubicBezTo>
                <a:cubicBezTo>
                  <a:pt x="10245" y="3"/>
                  <a:pt x="10194" y="0"/>
                  <a:pt x="10139" y="0"/>
                </a:cubicBezTo>
                <a:cubicBezTo>
                  <a:pt x="9878" y="0"/>
                  <a:pt x="9511" y="57"/>
                  <a:pt x="9238" y="331"/>
                </a:cubicBezTo>
                <a:cubicBezTo>
                  <a:pt x="8941" y="630"/>
                  <a:pt x="8959" y="978"/>
                  <a:pt x="9011" y="1193"/>
                </a:cubicBezTo>
                <a:cubicBezTo>
                  <a:pt x="8429" y="1212"/>
                  <a:pt x="7943" y="1337"/>
                  <a:pt x="7592" y="1560"/>
                </a:cubicBezTo>
                <a:lnTo>
                  <a:pt x="7564" y="1544"/>
                </a:lnTo>
                <a:cubicBezTo>
                  <a:pt x="7442" y="1469"/>
                  <a:pt x="7304" y="1406"/>
                  <a:pt x="7149" y="1353"/>
                </a:cubicBezTo>
                <a:cubicBezTo>
                  <a:pt x="7473" y="1022"/>
                  <a:pt x="7487" y="559"/>
                  <a:pt x="7467" y="309"/>
                </a:cubicBezTo>
                <a:cubicBezTo>
                  <a:pt x="7453" y="148"/>
                  <a:pt x="7326" y="21"/>
                  <a:pt x="7164" y="7"/>
                </a:cubicBezTo>
                <a:cubicBezTo>
                  <a:pt x="7120" y="3"/>
                  <a:pt x="7070" y="0"/>
                  <a:pt x="70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457" name="Google Shape;457;p45"/>
          <p:cNvGrpSpPr/>
          <p:nvPr/>
        </p:nvGrpSpPr>
        <p:grpSpPr>
          <a:xfrm>
            <a:off x="7282145" y="1421340"/>
            <a:ext cx="454901" cy="457203"/>
            <a:chOff x="2107901" y="2210290"/>
            <a:chExt cx="336391" cy="336476"/>
          </a:xfrm>
        </p:grpSpPr>
        <p:sp>
          <p:nvSpPr>
            <p:cNvPr id="458" name="Google Shape;458;p45"/>
            <p:cNvSpPr/>
            <p:nvPr/>
          </p:nvSpPr>
          <p:spPr>
            <a:xfrm>
              <a:off x="2107901" y="2316163"/>
              <a:ext cx="250288" cy="230604"/>
            </a:xfrm>
            <a:custGeom>
              <a:avLst/>
              <a:gdLst/>
              <a:ahLst/>
              <a:cxnLst/>
              <a:rect l="l" t="t" r="r" b="b"/>
              <a:pathLst>
                <a:path w="8799" h="8107" extrusionOk="0">
                  <a:moveTo>
                    <a:pt x="8445" y="348"/>
                  </a:moveTo>
                  <a:cubicBezTo>
                    <a:pt x="8450" y="348"/>
                    <a:pt x="8453" y="353"/>
                    <a:pt x="8453" y="356"/>
                  </a:cubicBezTo>
                  <a:lnTo>
                    <a:pt x="8453" y="831"/>
                  </a:lnTo>
                  <a:cubicBezTo>
                    <a:pt x="8453" y="983"/>
                    <a:pt x="8328" y="1107"/>
                    <a:pt x="8176" y="1107"/>
                  </a:cubicBezTo>
                  <a:lnTo>
                    <a:pt x="627" y="1107"/>
                  </a:lnTo>
                  <a:cubicBezTo>
                    <a:pt x="474" y="1107"/>
                    <a:pt x="349" y="983"/>
                    <a:pt x="349" y="831"/>
                  </a:cubicBezTo>
                  <a:lnTo>
                    <a:pt x="349" y="356"/>
                  </a:lnTo>
                  <a:cubicBezTo>
                    <a:pt x="349" y="350"/>
                    <a:pt x="355" y="348"/>
                    <a:pt x="359" y="348"/>
                  </a:cubicBezTo>
                  <a:close/>
                  <a:moveTo>
                    <a:pt x="7576" y="7366"/>
                  </a:moveTo>
                  <a:lnTo>
                    <a:pt x="7576" y="7758"/>
                  </a:lnTo>
                  <a:lnTo>
                    <a:pt x="1223" y="7758"/>
                  </a:lnTo>
                  <a:lnTo>
                    <a:pt x="1223" y="7366"/>
                  </a:lnTo>
                  <a:close/>
                  <a:moveTo>
                    <a:pt x="356" y="1"/>
                  </a:moveTo>
                  <a:cubicBezTo>
                    <a:pt x="161" y="1"/>
                    <a:pt x="0" y="159"/>
                    <a:pt x="0" y="356"/>
                  </a:cubicBezTo>
                  <a:lnTo>
                    <a:pt x="0" y="831"/>
                  </a:lnTo>
                  <a:cubicBezTo>
                    <a:pt x="0" y="1122"/>
                    <a:pt x="202" y="1369"/>
                    <a:pt x="472" y="1437"/>
                  </a:cubicBezTo>
                  <a:lnTo>
                    <a:pt x="766" y="5626"/>
                  </a:lnTo>
                  <a:cubicBezTo>
                    <a:pt x="773" y="5717"/>
                    <a:pt x="848" y="5786"/>
                    <a:pt x="938" y="5786"/>
                  </a:cubicBezTo>
                  <a:cubicBezTo>
                    <a:pt x="942" y="5786"/>
                    <a:pt x="947" y="5786"/>
                    <a:pt x="951" y="5786"/>
                  </a:cubicBezTo>
                  <a:cubicBezTo>
                    <a:pt x="1047" y="5778"/>
                    <a:pt x="1119" y="5696"/>
                    <a:pt x="1112" y="5601"/>
                  </a:cubicBezTo>
                  <a:lnTo>
                    <a:pt x="819" y="1456"/>
                  </a:lnTo>
                  <a:lnTo>
                    <a:pt x="7976" y="1456"/>
                  </a:lnTo>
                  <a:lnTo>
                    <a:pt x="7585" y="7020"/>
                  </a:lnTo>
                  <a:lnTo>
                    <a:pt x="1210" y="7020"/>
                  </a:lnTo>
                  <a:lnTo>
                    <a:pt x="1169" y="6409"/>
                  </a:lnTo>
                  <a:cubicBezTo>
                    <a:pt x="1162" y="6318"/>
                    <a:pt x="1086" y="6248"/>
                    <a:pt x="996" y="6248"/>
                  </a:cubicBezTo>
                  <a:cubicBezTo>
                    <a:pt x="991" y="6248"/>
                    <a:pt x="987" y="6248"/>
                    <a:pt x="982" y="6249"/>
                  </a:cubicBezTo>
                  <a:cubicBezTo>
                    <a:pt x="887" y="6256"/>
                    <a:pt x="816" y="6338"/>
                    <a:pt x="824" y="6434"/>
                  </a:cubicBezTo>
                  <a:lnTo>
                    <a:pt x="876" y="7200"/>
                  </a:lnTo>
                  <a:lnTo>
                    <a:pt x="876" y="7933"/>
                  </a:lnTo>
                  <a:cubicBezTo>
                    <a:pt x="876" y="8029"/>
                    <a:pt x="953" y="8107"/>
                    <a:pt x="1048" y="8107"/>
                  </a:cubicBezTo>
                  <a:lnTo>
                    <a:pt x="7746" y="8107"/>
                  </a:lnTo>
                  <a:cubicBezTo>
                    <a:pt x="7842" y="8107"/>
                    <a:pt x="7918" y="8029"/>
                    <a:pt x="7918" y="7933"/>
                  </a:cubicBezTo>
                  <a:lnTo>
                    <a:pt x="7918" y="7200"/>
                  </a:lnTo>
                  <a:lnTo>
                    <a:pt x="8324" y="1437"/>
                  </a:lnTo>
                  <a:cubicBezTo>
                    <a:pt x="8594" y="1369"/>
                    <a:pt x="8797" y="1122"/>
                    <a:pt x="8797" y="831"/>
                  </a:cubicBezTo>
                  <a:lnTo>
                    <a:pt x="8797" y="356"/>
                  </a:lnTo>
                  <a:cubicBezTo>
                    <a:pt x="8799" y="159"/>
                    <a:pt x="8639" y="1"/>
                    <a:pt x="84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59" name="Google Shape;459;p45"/>
            <p:cNvSpPr/>
            <p:nvPr/>
          </p:nvSpPr>
          <p:spPr>
            <a:xfrm>
              <a:off x="2183622" y="2210290"/>
              <a:ext cx="260670" cy="86075"/>
            </a:xfrm>
            <a:custGeom>
              <a:avLst/>
              <a:gdLst/>
              <a:ahLst/>
              <a:cxnLst/>
              <a:rect l="l" t="t" r="r" b="b"/>
              <a:pathLst>
                <a:path w="9164" h="3026" extrusionOk="0">
                  <a:moveTo>
                    <a:pt x="2329" y="346"/>
                  </a:moveTo>
                  <a:cubicBezTo>
                    <a:pt x="2689" y="346"/>
                    <a:pt x="3045" y="513"/>
                    <a:pt x="3115" y="858"/>
                  </a:cubicBezTo>
                  <a:cubicBezTo>
                    <a:pt x="3135" y="948"/>
                    <a:pt x="3199" y="1017"/>
                    <a:pt x="3285" y="1049"/>
                  </a:cubicBezTo>
                  <a:cubicBezTo>
                    <a:pt x="3390" y="1086"/>
                    <a:pt x="3609" y="1192"/>
                    <a:pt x="3676" y="1474"/>
                  </a:cubicBezTo>
                  <a:lnTo>
                    <a:pt x="619" y="1474"/>
                  </a:lnTo>
                  <a:cubicBezTo>
                    <a:pt x="671" y="1324"/>
                    <a:pt x="829" y="1115"/>
                    <a:pt x="1310" y="1033"/>
                  </a:cubicBezTo>
                  <a:cubicBezTo>
                    <a:pt x="1410" y="1015"/>
                    <a:pt x="1492" y="942"/>
                    <a:pt x="1520" y="845"/>
                  </a:cubicBezTo>
                  <a:cubicBezTo>
                    <a:pt x="1600" y="516"/>
                    <a:pt x="1967" y="346"/>
                    <a:pt x="2329" y="346"/>
                  </a:cubicBezTo>
                  <a:close/>
                  <a:moveTo>
                    <a:pt x="2328" y="0"/>
                  </a:moveTo>
                  <a:cubicBezTo>
                    <a:pt x="1841" y="0"/>
                    <a:pt x="1350" y="235"/>
                    <a:pt x="1203" y="699"/>
                  </a:cubicBezTo>
                  <a:cubicBezTo>
                    <a:pt x="500" y="836"/>
                    <a:pt x="313" y="1233"/>
                    <a:pt x="266" y="1474"/>
                  </a:cubicBezTo>
                  <a:lnTo>
                    <a:pt x="219" y="1474"/>
                  </a:lnTo>
                  <a:cubicBezTo>
                    <a:pt x="97" y="1474"/>
                    <a:pt x="0" y="1571"/>
                    <a:pt x="0" y="1691"/>
                  </a:cubicBezTo>
                  <a:lnTo>
                    <a:pt x="0" y="1872"/>
                  </a:lnTo>
                  <a:cubicBezTo>
                    <a:pt x="0" y="2507"/>
                    <a:pt x="519" y="3026"/>
                    <a:pt x="1154" y="3026"/>
                  </a:cubicBezTo>
                  <a:lnTo>
                    <a:pt x="3000" y="3026"/>
                  </a:lnTo>
                  <a:cubicBezTo>
                    <a:pt x="3287" y="3026"/>
                    <a:pt x="3563" y="2919"/>
                    <a:pt x="3776" y="2726"/>
                  </a:cubicBezTo>
                  <a:cubicBezTo>
                    <a:pt x="3960" y="2559"/>
                    <a:pt x="4194" y="2467"/>
                    <a:pt x="4432" y="2467"/>
                  </a:cubicBezTo>
                  <a:lnTo>
                    <a:pt x="8988" y="2467"/>
                  </a:lnTo>
                  <a:cubicBezTo>
                    <a:pt x="9084" y="2467"/>
                    <a:pt x="9162" y="2390"/>
                    <a:pt x="9162" y="2294"/>
                  </a:cubicBezTo>
                  <a:lnTo>
                    <a:pt x="9162" y="1647"/>
                  </a:lnTo>
                  <a:cubicBezTo>
                    <a:pt x="9163" y="1550"/>
                    <a:pt x="9085" y="1474"/>
                    <a:pt x="8988" y="1474"/>
                  </a:cubicBezTo>
                  <a:lnTo>
                    <a:pt x="8147" y="1474"/>
                  </a:lnTo>
                  <a:cubicBezTo>
                    <a:pt x="7917" y="1481"/>
                    <a:pt x="7917" y="1813"/>
                    <a:pt x="8147" y="1821"/>
                  </a:cubicBezTo>
                  <a:lnTo>
                    <a:pt x="8816" y="1821"/>
                  </a:lnTo>
                  <a:lnTo>
                    <a:pt x="8816" y="2121"/>
                  </a:lnTo>
                  <a:lnTo>
                    <a:pt x="4432" y="2121"/>
                  </a:lnTo>
                  <a:cubicBezTo>
                    <a:pt x="4107" y="2121"/>
                    <a:pt x="3791" y="2246"/>
                    <a:pt x="3543" y="2469"/>
                  </a:cubicBezTo>
                  <a:cubicBezTo>
                    <a:pt x="3394" y="2603"/>
                    <a:pt x="3202" y="2679"/>
                    <a:pt x="3000" y="2679"/>
                  </a:cubicBezTo>
                  <a:lnTo>
                    <a:pt x="1154" y="2679"/>
                  </a:lnTo>
                  <a:cubicBezTo>
                    <a:pt x="710" y="2679"/>
                    <a:pt x="347" y="2316"/>
                    <a:pt x="347" y="1872"/>
                  </a:cubicBezTo>
                  <a:lnTo>
                    <a:pt x="347" y="1821"/>
                  </a:lnTo>
                  <a:lnTo>
                    <a:pt x="7346" y="1821"/>
                  </a:lnTo>
                  <a:cubicBezTo>
                    <a:pt x="7576" y="1813"/>
                    <a:pt x="7576" y="1481"/>
                    <a:pt x="7346" y="1474"/>
                  </a:cubicBezTo>
                  <a:lnTo>
                    <a:pt x="4029" y="1474"/>
                  </a:lnTo>
                  <a:cubicBezTo>
                    <a:pt x="3956" y="1001"/>
                    <a:pt x="3606" y="807"/>
                    <a:pt x="3440" y="739"/>
                  </a:cubicBezTo>
                  <a:cubicBezTo>
                    <a:pt x="3317" y="244"/>
                    <a:pt x="2824" y="0"/>
                    <a:pt x="232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60" name="Google Shape;460;p45"/>
            <p:cNvSpPr/>
            <p:nvPr/>
          </p:nvSpPr>
          <p:spPr>
            <a:xfrm>
              <a:off x="2155604" y="2400075"/>
              <a:ext cx="144045" cy="73331"/>
            </a:xfrm>
            <a:custGeom>
              <a:avLst/>
              <a:gdLst/>
              <a:ahLst/>
              <a:cxnLst/>
              <a:rect l="l" t="t" r="r" b="b"/>
              <a:pathLst>
                <a:path w="5064" h="2578" extrusionOk="0">
                  <a:moveTo>
                    <a:pt x="2762" y="347"/>
                  </a:moveTo>
                  <a:cubicBezTo>
                    <a:pt x="5064" y="418"/>
                    <a:pt x="5064" y="2161"/>
                    <a:pt x="2762" y="2232"/>
                  </a:cubicBezTo>
                  <a:cubicBezTo>
                    <a:pt x="1822" y="2229"/>
                    <a:pt x="1026" y="1798"/>
                    <a:pt x="1026" y="1288"/>
                  </a:cubicBezTo>
                  <a:cubicBezTo>
                    <a:pt x="1026" y="778"/>
                    <a:pt x="1822" y="347"/>
                    <a:pt x="2762" y="347"/>
                  </a:cubicBezTo>
                  <a:close/>
                  <a:moveTo>
                    <a:pt x="2762" y="1"/>
                  </a:moveTo>
                  <a:cubicBezTo>
                    <a:pt x="1" y="43"/>
                    <a:pt x="1" y="2535"/>
                    <a:pt x="2762" y="2577"/>
                  </a:cubicBezTo>
                  <a:cubicBezTo>
                    <a:pt x="3931" y="2577"/>
                    <a:pt x="4845" y="2011"/>
                    <a:pt x="4845" y="1288"/>
                  </a:cubicBezTo>
                  <a:cubicBezTo>
                    <a:pt x="4845" y="566"/>
                    <a:pt x="3931" y="1"/>
                    <a:pt x="276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461" name="Google Shape;461;p45"/>
          <p:cNvGrpSpPr/>
          <p:nvPr/>
        </p:nvGrpSpPr>
        <p:grpSpPr>
          <a:xfrm>
            <a:off x="4276407" y="1421765"/>
            <a:ext cx="591187" cy="456353"/>
            <a:chOff x="1390632" y="2210575"/>
            <a:chExt cx="437171" cy="335850"/>
          </a:xfrm>
        </p:grpSpPr>
        <p:sp>
          <p:nvSpPr>
            <p:cNvPr id="462" name="Google Shape;462;p45"/>
            <p:cNvSpPr/>
            <p:nvPr/>
          </p:nvSpPr>
          <p:spPr>
            <a:xfrm>
              <a:off x="1390632" y="2210575"/>
              <a:ext cx="437171" cy="335850"/>
            </a:xfrm>
            <a:custGeom>
              <a:avLst/>
              <a:gdLst/>
              <a:ahLst/>
              <a:cxnLst/>
              <a:rect l="l" t="t" r="r" b="b"/>
              <a:pathLst>
                <a:path w="15369" h="11807" extrusionOk="0">
                  <a:moveTo>
                    <a:pt x="7503" y="0"/>
                  </a:moveTo>
                  <a:cubicBezTo>
                    <a:pt x="5807" y="0"/>
                    <a:pt x="4110" y="693"/>
                    <a:pt x="2995" y="2052"/>
                  </a:cubicBezTo>
                  <a:cubicBezTo>
                    <a:pt x="2933" y="2125"/>
                    <a:pt x="2942" y="2233"/>
                    <a:pt x="3014" y="2296"/>
                  </a:cubicBezTo>
                  <a:cubicBezTo>
                    <a:pt x="3045" y="2323"/>
                    <a:pt x="3085" y="2337"/>
                    <a:pt x="3125" y="2337"/>
                  </a:cubicBezTo>
                  <a:cubicBezTo>
                    <a:pt x="3174" y="2337"/>
                    <a:pt x="3223" y="2316"/>
                    <a:pt x="3258" y="2277"/>
                  </a:cubicBezTo>
                  <a:cubicBezTo>
                    <a:pt x="4403" y="938"/>
                    <a:pt x="5916" y="340"/>
                    <a:pt x="7409" y="340"/>
                  </a:cubicBezTo>
                  <a:cubicBezTo>
                    <a:pt x="10265" y="340"/>
                    <a:pt x="13048" y="2526"/>
                    <a:pt x="13048" y="5897"/>
                  </a:cubicBezTo>
                  <a:cubicBezTo>
                    <a:pt x="13048" y="8964"/>
                    <a:pt x="10551" y="11461"/>
                    <a:pt x="7483" y="11461"/>
                  </a:cubicBezTo>
                  <a:cubicBezTo>
                    <a:pt x="7459" y="11462"/>
                    <a:pt x="7435" y="11462"/>
                    <a:pt x="7411" y="11462"/>
                  </a:cubicBezTo>
                  <a:cubicBezTo>
                    <a:pt x="3130" y="11462"/>
                    <a:pt x="434" y="6507"/>
                    <a:pt x="2786" y="2913"/>
                  </a:cubicBezTo>
                  <a:cubicBezTo>
                    <a:pt x="2837" y="2832"/>
                    <a:pt x="2812" y="2725"/>
                    <a:pt x="2731" y="2674"/>
                  </a:cubicBezTo>
                  <a:cubicBezTo>
                    <a:pt x="2703" y="2655"/>
                    <a:pt x="2671" y="2647"/>
                    <a:pt x="2640" y="2647"/>
                  </a:cubicBezTo>
                  <a:cubicBezTo>
                    <a:pt x="2583" y="2647"/>
                    <a:pt x="2527" y="2676"/>
                    <a:pt x="2493" y="2728"/>
                  </a:cubicBezTo>
                  <a:cubicBezTo>
                    <a:pt x="0" y="6606"/>
                    <a:pt x="2840" y="11807"/>
                    <a:pt x="7444" y="11807"/>
                  </a:cubicBezTo>
                  <a:cubicBezTo>
                    <a:pt x="7457" y="11807"/>
                    <a:pt x="7470" y="11807"/>
                    <a:pt x="7483" y="11807"/>
                  </a:cubicBezTo>
                  <a:cubicBezTo>
                    <a:pt x="12731" y="11804"/>
                    <a:pt x="15369" y="5429"/>
                    <a:pt x="11663" y="1717"/>
                  </a:cubicBezTo>
                  <a:cubicBezTo>
                    <a:pt x="10565" y="566"/>
                    <a:pt x="9035" y="0"/>
                    <a:pt x="750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63" name="Google Shape;463;p45"/>
            <p:cNvSpPr/>
            <p:nvPr/>
          </p:nvSpPr>
          <p:spPr>
            <a:xfrm>
              <a:off x="1478840" y="2255859"/>
              <a:ext cx="248126" cy="255209"/>
            </a:xfrm>
            <a:custGeom>
              <a:avLst/>
              <a:gdLst/>
              <a:ahLst/>
              <a:cxnLst/>
              <a:rect l="l" t="t" r="r" b="b"/>
              <a:pathLst>
                <a:path w="8723" h="8972" extrusionOk="0">
                  <a:moveTo>
                    <a:pt x="1499" y="343"/>
                  </a:moveTo>
                  <a:cubicBezTo>
                    <a:pt x="1668" y="343"/>
                    <a:pt x="1900" y="371"/>
                    <a:pt x="2173" y="405"/>
                  </a:cubicBezTo>
                  <a:cubicBezTo>
                    <a:pt x="2602" y="460"/>
                    <a:pt x="3171" y="529"/>
                    <a:pt x="3899" y="545"/>
                  </a:cubicBezTo>
                  <a:cubicBezTo>
                    <a:pt x="3602" y="1082"/>
                    <a:pt x="3427" y="1699"/>
                    <a:pt x="3399" y="2316"/>
                  </a:cubicBezTo>
                  <a:cubicBezTo>
                    <a:pt x="2547" y="2316"/>
                    <a:pt x="1894" y="2235"/>
                    <a:pt x="1419" y="2177"/>
                  </a:cubicBezTo>
                  <a:cubicBezTo>
                    <a:pt x="1393" y="2174"/>
                    <a:pt x="1369" y="2171"/>
                    <a:pt x="1346" y="2168"/>
                  </a:cubicBezTo>
                  <a:cubicBezTo>
                    <a:pt x="1218" y="1727"/>
                    <a:pt x="1143" y="1209"/>
                    <a:pt x="1143" y="761"/>
                  </a:cubicBezTo>
                  <a:cubicBezTo>
                    <a:pt x="1143" y="570"/>
                    <a:pt x="1171" y="452"/>
                    <a:pt x="1228" y="402"/>
                  </a:cubicBezTo>
                  <a:cubicBezTo>
                    <a:pt x="1276" y="359"/>
                    <a:pt x="1370" y="343"/>
                    <a:pt x="1499" y="343"/>
                  </a:cubicBezTo>
                  <a:close/>
                  <a:moveTo>
                    <a:pt x="4848" y="546"/>
                  </a:moveTo>
                  <a:cubicBezTo>
                    <a:pt x="5359" y="546"/>
                    <a:pt x="5869" y="567"/>
                    <a:pt x="6333" y="696"/>
                  </a:cubicBezTo>
                  <a:cubicBezTo>
                    <a:pt x="5867" y="1176"/>
                    <a:pt x="5508" y="1761"/>
                    <a:pt x="5288" y="2401"/>
                  </a:cubicBezTo>
                  <a:cubicBezTo>
                    <a:pt x="4868" y="2325"/>
                    <a:pt x="4432" y="2314"/>
                    <a:pt x="4012" y="2314"/>
                  </a:cubicBezTo>
                  <a:cubicBezTo>
                    <a:pt x="3922" y="2314"/>
                    <a:pt x="3834" y="2314"/>
                    <a:pt x="3746" y="2315"/>
                  </a:cubicBezTo>
                  <a:cubicBezTo>
                    <a:pt x="3778" y="1692"/>
                    <a:pt x="3971" y="1071"/>
                    <a:pt x="4300" y="549"/>
                  </a:cubicBezTo>
                  <a:cubicBezTo>
                    <a:pt x="4368" y="548"/>
                    <a:pt x="4437" y="548"/>
                    <a:pt x="4507" y="548"/>
                  </a:cubicBezTo>
                  <a:cubicBezTo>
                    <a:pt x="4621" y="547"/>
                    <a:pt x="4734" y="546"/>
                    <a:pt x="4848" y="546"/>
                  </a:cubicBezTo>
                  <a:close/>
                  <a:moveTo>
                    <a:pt x="6696" y="824"/>
                  </a:moveTo>
                  <a:cubicBezTo>
                    <a:pt x="6887" y="910"/>
                    <a:pt x="7066" y="1018"/>
                    <a:pt x="7232" y="1161"/>
                  </a:cubicBezTo>
                  <a:cubicBezTo>
                    <a:pt x="7711" y="1571"/>
                    <a:pt x="8038" y="2102"/>
                    <a:pt x="8199" y="2687"/>
                  </a:cubicBezTo>
                  <a:cubicBezTo>
                    <a:pt x="7747" y="2813"/>
                    <a:pt x="7309" y="2997"/>
                    <a:pt x="6899" y="3235"/>
                  </a:cubicBezTo>
                  <a:cubicBezTo>
                    <a:pt x="6824" y="3158"/>
                    <a:pt x="6744" y="3083"/>
                    <a:pt x="6661" y="3011"/>
                  </a:cubicBezTo>
                  <a:cubicBezTo>
                    <a:pt x="6350" y="2745"/>
                    <a:pt x="5999" y="2579"/>
                    <a:pt x="5627" y="2476"/>
                  </a:cubicBezTo>
                  <a:cubicBezTo>
                    <a:pt x="5851" y="1846"/>
                    <a:pt x="6218" y="1278"/>
                    <a:pt x="6696" y="824"/>
                  </a:cubicBezTo>
                  <a:close/>
                  <a:moveTo>
                    <a:pt x="8273" y="3026"/>
                  </a:moveTo>
                  <a:cubicBezTo>
                    <a:pt x="8366" y="3592"/>
                    <a:pt x="8308" y="4196"/>
                    <a:pt x="8086" y="4781"/>
                  </a:cubicBezTo>
                  <a:cubicBezTo>
                    <a:pt x="8022" y="4952"/>
                    <a:pt x="7939" y="5109"/>
                    <a:pt x="7844" y="5259"/>
                  </a:cubicBezTo>
                  <a:cubicBezTo>
                    <a:pt x="7773" y="4613"/>
                    <a:pt x="7529" y="4009"/>
                    <a:pt x="7131" y="3502"/>
                  </a:cubicBezTo>
                  <a:cubicBezTo>
                    <a:pt x="7492" y="3298"/>
                    <a:pt x="7876" y="3138"/>
                    <a:pt x="8273" y="3026"/>
                  </a:cubicBezTo>
                  <a:close/>
                  <a:moveTo>
                    <a:pt x="3994" y="2659"/>
                  </a:moveTo>
                  <a:cubicBezTo>
                    <a:pt x="4524" y="2659"/>
                    <a:pt x="5055" y="2675"/>
                    <a:pt x="5536" y="2809"/>
                  </a:cubicBezTo>
                  <a:cubicBezTo>
                    <a:pt x="4861" y="3504"/>
                    <a:pt x="4412" y="4430"/>
                    <a:pt x="4285" y="5388"/>
                  </a:cubicBezTo>
                  <a:cubicBezTo>
                    <a:pt x="4225" y="5383"/>
                    <a:pt x="4165" y="5381"/>
                    <a:pt x="4106" y="5381"/>
                  </a:cubicBezTo>
                  <a:cubicBezTo>
                    <a:pt x="3956" y="5381"/>
                    <a:pt x="3814" y="5396"/>
                    <a:pt x="3692" y="5422"/>
                  </a:cubicBezTo>
                  <a:cubicBezTo>
                    <a:pt x="3687" y="5422"/>
                    <a:pt x="3686" y="5423"/>
                    <a:pt x="3683" y="5423"/>
                  </a:cubicBezTo>
                  <a:cubicBezTo>
                    <a:pt x="3524" y="5466"/>
                    <a:pt x="3323" y="5509"/>
                    <a:pt x="3104" y="5542"/>
                  </a:cubicBezTo>
                  <a:cubicBezTo>
                    <a:pt x="3040" y="5416"/>
                    <a:pt x="3001" y="5262"/>
                    <a:pt x="2974" y="5053"/>
                  </a:cubicBezTo>
                  <a:cubicBezTo>
                    <a:pt x="2870" y="4231"/>
                    <a:pt x="3061" y="3363"/>
                    <a:pt x="3502" y="2662"/>
                  </a:cubicBezTo>
                  <a:cubicBezTo>
                    <a:pt x="3572" y="2662"/>
                    <a:pt x="3640" y="2662"/>
                    <a:pt x="3709" y="2660"/>
                  </a:cubicBezTo>
                  <a:cubicBezTo>
                    <a:pt x="3804" y="2660"/>
                    <a:pt x="3899" y="2659"/>
                    <a:pt x="3994" y="2659"/>
                  </a:cubicBezTo>
                  <a:close/>
                  <a:moveTo>
                    <a:pt x="702" y="2457"/>
                  </a:moveTo>
                  <a:cubicBezTo>
                    <a:pt x="871" y="2457"/>
                    <a:pt x="1102" y="2486"/>
                    <a:pt x="1377" y="2519"/>
                  </a:cubicBezTo>
                  <a:cubicBezTo>
                    <a:pt x="1804" y="2572"/>
                    <a:pt x="2375" y="2642"/>
                    <a:pt x="3102" y="2659"/>
                  </a:cubicBezTo>
                  <a:cubicBezTo>
                    <a:pt x="2626" y="3541"/>
                    <a:pt x="2438" y="4621"/>
                    <a:pt x="2746" y="5592"/>
                  </a:cubicBezTo>
                  <a:cubicBezTo>
                    <a:pt x="2519" y="5619"/>
                    <a:pt x="2285" y="5635"/>
                    <a:pt x="2067" y="5635"/>
                  </a:cubicBezTo>
                  <a:cubicBezTo>
                    <a:pt x="1830" y="5635"/>
                    <a:pt x="1612" y="5616"/>
                    <a:pt x="1441" y="5570"/>
                  </a:cubicBezTo>
                  <a:cubicBezTo>
                    <a:pt x="686" y="5285"/>
                    <a:pt x="348" y="3826"/>
                    <a:pt x="348" y="2875"/>
                  </a:cubicBezTo>
                  <a:cubicBezTo>
                    <a:pt x="348" y="2684"/>
                    <a:pt x="376" y="2566"/>
                    <a:pt x="432" y="2518"/>
                  </a:cubicBezTo>
                  <a:cubicBezTo>
                    <a:pt x="480" y="2474"/>
                    <a:pt x="573" y="2457"/>
                    <a:pt x="702" y="2457"/>
                  </a:cubicBezTo>
                  <a:close/>
                  <a:moveTo>
                    <a:pt x="5898" y="2938"/>
                  </a:moveTo>
                  <a:cubicBezTo>
                    <a:pt x="6652" y="3276"/>
                    <a:pt x="7190" y="4031"/>
                    <a:pt x="7403" y="4800"/>
                  </a:cubicBezTo>
                  <a:cubicBezTo>
                    <a:pt x="6649" y="5009"/>
                    <a:pt x="5943" y="5379"/>
                    <a:pt x="5344" y="5880"/>
                  </a:cubicBezTo>
                  <a:cubicBezTo>
                    <a:pt x="5286" y="5804"/>
                    <a:pt x="5216" y="5733"/>
                    <a:pt x="5135" y="5673"/>
                  </a:cubicBezTo>
                  <a:cubicBezTo>
                    <a:pt x="4991" y="5564"/>
                    <a:pt x="4814" y="5489"/>
                    <a:pt x="4626" y="5444"/>
                  </a:cubicBezTo>
                  <a:cubicBezTo>
                    <a:pt x="4750" y="4502"/>
                    <a:pt x="5208" y="3593"/>
                    <a:pt x="5898" y="2938"/>
                  </a:cubicBezTo>
                  <a:close/>
                  <a:moveTo>
                    <a:pt x="4841" y="5894"/>
                  </a:moveTo>
                  <a:cubicBezTo>
                    <a:pt x="4872" y="5910"/>
                    <a:pt x="4900" y="5930"/>
                    <a:pt x="4928" y="5951"/>
                  </a:cubicBezTo>
                  <a:cubicBezTo>
                    <a:pt x="5088" y="6069"/>
                    <a:pt x="5175" y="6230"/>
                    <a:pt x="5191" y="6439"/>
                  </a:cubicBezTo>
                  <a:cubicBezTo>
                    <a:pt x="5192" y="6464"/>
                    <a:pt x="5194" y="6486"/>
                    <a:pt x="5194" y="6510"/>
                  </a:cubicBezTo>
                  <a:cubicBezTo>
                    <a:pt x="5181" y="6510"/>
                    <a:pt x="5168" y="6510"/>
                    <a:pt x="5156" y="6510"/>
                  </a:cubicBezTo>
                  <a:cubicBezTo>
                    <a:pt x="4802" y="6510"/>
                    <a:pt x="4439" y="6470"/>
                    <a:pt x="4100" y="6388"/>
                  </a:cubicBezTo>
                  <a:cubicBezTo>
                    <a:pt x="4010" y="6365"/>
                    <a:pt x="3946" y="6291"/>
                    <a:pt x="3941" y="6199"/>
                  </a:cubicBezTo>
                  <a:lnTo>
                    <a:pt x="3941" y="6192"/>
                  </a:lnTo>
                  <a:cubicBezTo>
                    <a:pt x="3937" y="6133"/>
                    <a:pt x="3956" y="6077"/>
                    <a:pt x="3996" y="6035"/>
                  </a:cubicBezTo>
                  <a:cubicBezTo>
                    <a:pt x="4037" y="5991"/>
                    <a:pt x="4090" y="5967"/>
                    <a:pt x="4149" y="5967"/>
                  </a:cubicBezTo>
                  <a:cubicBezTo>
                    <a:pt x="4390" y="5964"/>
                    <a:pt x="4623" y="5938"/>
                    <a:pt x="4841" y="5894"/>
                  </a:cubicBezTo>
                  <a:close/>
                  <a:moveTo>
                    <a:pt x="3789" y="5755"/>
                  </a:moveTo>
                  <a:cubicBezTo>
                    <a:pt x="3772" y="5770"/>
                    <a:pt x="3756" y="5785"/>
                    <a:pt x="3742" y="5803"/>
                  </a:cubicBezTo>
                  <a:cubicBezTo>
                    <a:pt x="3636" y="5916"/>
                    <a:pt x="3584" y="6063"/>
                    <a:pt x="3596" y="6217"/>
                  </a:cubicBezTo>
                  <a:lnTo>
                    <a:pt x="3596" y="6224"/>
                  </a:lnTo>
                  <a:cubicBezTo>
                    <a:pt x="3612" y="6467"/>
                    <a:pt x="3783" y="6670"/>
                    <a:pt x="4021" y="6726"/>
                  </a:cubicBezTo>
                  <a:cubicBezTo>
                    <a:pt x="4385" y="6814"/>
                    <a:pt x="4764" y="6858"/>
                    <a:pt x="5142" y="6858"/>
                  </a:cubicBezTo>
                  <a:cubicBezTo>
                    <a:pt x="5103" y="6978"/>
                    <a:pt x="5038" y="7089"/>
                    <a:pt x="4950" y="7186"/>
                  </a:cubicBezTo>
                  <a:cubicBezTo>
                    <a:pt x="4781" y="7372"/>
                    <a:pt x="4518" y="7518"/>
                    <a:pt x="4194" y="7613"/>
                  </a:cubicBezTo>
                  <a:cubicBezTo>
                    <a:pt x="3067" y="7549"/>
                    <a:pt x="2051" y="6906"/>
                    <a:pt x="1500" y="5938"/>
                  </a:cubicBezTo>
                  <a:lnTo>
                    <a:pt x="1500" y="5938"/>
                  </a:lnTo>
                  <a:cubicBezTo>
                    <a:pt x="1673" y="5969"/>
                    <a:pt x="1867" y="5982"/>
                    <a:pt x="2071" y="5982"/>
                  </a:cubicBezTo>
                  <a:cubicBezTo>
                    <a:pt x="2678" y="5982"/>
                    <a:pt x="3363" y="5866"/>
                    <a:pt x="3766" y="5760"/>
                  </a:cubicBezTo>
                  <a:cubicBezTo>
                    <a:pt x="3774" y="5758"/>
                    <a:pt x="3781" y="5755"/>
                    <a:pt x="3789" y="5755"/>
                  </a:cubicBezTo>
                  <a:close/>
                  <a:moveTo>
                    <a:pt x="5414" y="7108"/>
                  </a:moveTo>
                  <a:cubicBezTo>
                    <a:pt x="5912" y="7122"/>
                    <a:pt x="6396" y="7413"/>
                    <a:pt x="6646" y="7846"/>
                  </a:cubicBezTo>
                  <a:cubicBezTo>
                    <a:pt x="6192" y="8259"/>
                    <a:pt x="5599" y="8489"/>
                    <a:pt x="4981" y="8582"/>
                  </a:cubicBezTo>
                  <a:cubicBezTo>
                    <a:pt x="4992" y="8291"/>
                    <a:pt x="4926" y="7997"/>
                    <a:pt x="4791" y="7738"/>
                  </a:cubicBezTo>
                  <a:cubicBezTo>
                    <a:pt x="4954" y="7646"/>
                    <a:pt x="5092" y="7540"/>
                    <a:pt x="5205" y="7416"/>
                  </a:cubicBezTo>
                  <a:cubicBezTo>
                    <a:pt x="5291" y="7321"/>
                    <a:pt x="5361" y="7218"/>
                    <a:pt x="5414" y="7108"/>
                  </a:cubicBezTo>
                  <a:close/>
                  <a:moveTo>
                    <a:pt x="4478" y="7885"/>
                  </a:moveTo>
                  <a:cubicBezTo>
                    <a:pt x="4597" y="8107"/>
                    <a:pt x="4651" y="8367"/>
                    <a:pt x="4632" y="8620"/>
                  </a:cubicBezTo>
                  <a:cubicBezTo>
                    <a:pt x="4545" y="8625"/>
                    <a:pt x="4458" y="8628"/>
                    <a:pt x="4372" y="8628"/>
                  </a:cubicBezTo>
                  <a:cubicBezTo>
                    <a:pt x="4005" y="8628"/>
                    <a:pt x="3642" y="8583"/>
                    <a:pt x="3304" y="8503"/>
                  </a:cubicBezTo>
                  <a:cubicBezTo>
                    <a:pt x="3214" y="8481"/>
                    <a:pt x="3149" y="8406"/>
                    <a:pt x="3143" y="8313"/>
                  </a:cubicBezTo>
                  <a:lnTo>
                    <a:pt x="3143" y="8306"/>
                  </a:lnTo>
                  <a:cubicBezTo>
                    <a:pt x="3140" y="8247"/>
                    <a:pt x="3158" y="8192"/>
                    <a:pt x="3199" y="8150"/>
                  </a:cubicBezTo>
                  <a:cubicBezTo>
                    <a:pt x="3239" y="8106"/>
                    <a:pt x="3292" y="8082"/>
                    <a:pt x="3352" y="8082"/>
                  </a:cubicBezTo>
                  <a:cubicBezTo>
                    <a:pt x="3769" y="8075"/>
                    <a:pt x="4155" y="8007"/>
                    <a:pt x="4478" y="7885"/>
                  </a:cubicBezTo>
                  <a:close/>
                  <a:moveTo>
                    <a:pt x="1494" y="0"/>
                  </a:moveTo>
                  <a:cubicBezTo>
                    <a:pt x="1276" y="0"/>
                    <a:pt x="1114" y="38"/>
                    <a:pt x="992" y="145"/>
                  </a:cubicBezTo>
                  <a:cubicBezTo>
                    <a:pt x="814" y="303"/>
                    <a:pt x="792" y="558"/>
                    <a:pt x="792" y="763"/>
                  </a:cubicBezTo>
                  <a:cubicBezTo>
                    <a:pt x="792" y="1195"/>
                    <a:pt x="858" y="1689"/>
                    <a:pt x="969" y="2128"/>
                  </a:cubicBezTo>
                  <a:cubicBezTo>
                    <a:pt x="870" y="2118"/>
                    <a:pt x="778" y="2112"/>
                    <a:pt x="695" y="2112"/>
                  </a:cubicBezTo>
                  <a:cubicBezTo>
                    <a:pt x="483" y="2112"/>
                    <a:pt x="322" y="2151"/>
                    <a:pt x="201" y="2257"/>
                  </a:cubicBezTo>
                  <a:cubicBezTo>
                    <a:pt x="23" y="2416"/>
                    <a:pt x="1" y="2672"/>
                    <a:pt x="1" y="2875"/>
                  </a:cubicBezTo>
                  <a:cubicBezTo>
                    <a:pt x="1" y="3774"/>
                    <a:pt x="276" y="5159"/>
                    <a:pt x="1008" y="5719"/>
                  </a:cubicBezTo>
                  <a:cubicBezTo>
                    <a:pt x="1399" y="6665"/>
                    <a:pt x="2210" y="7430"/>
                    <a:pt x="3180" y="7762"/>
                  </a:cubicBezTo>
                  <a:cubicBezTo>
                    <a:pt x="3090" y="7791"/>
                    <a:pt x="3008" y="7846"/>
                    <a:pt x="2942" y="7915"/>
                  </a:cubicBezTo>
                  <a:cubicBezTo>
                    <a:pt x="2838" y="8029"/>
                    <a:pt x="2786" y="8176"/>
                    <a:pt x="2796" y="8331"/>
                  </a:cubicBezTo>
                  <a:lnTo>
                    <a:pt x="2796" y="8338"/>
                  </a:lnTo>
                  <a:cubicBezTo>
                    <a:pt x="2813" y="8580"/>
                    <a:pt x="2985" y="8782"/>
                    <a:pt x="3221" y="8839"/>
                  </a:cubicBezTo>
                  <a:cubicBezTo>
                    <a:pt x="3584" y="8927"/>
                    <a:pt x="3963" y="8972"/>
                    <a:pt x="4341" y="8972"/>
                  </a:cubicBezTo>
                  <a:cubicBezTo>
                    <a:pt x="4787" y="8972"/>
                    <a:pt x="5231" y="8909"/>
                    <a:pt x="5643" y="8780"/>
                  </a:cubicBezTo>
                  <a:cubicBezTo>
                    <a:pt x="6505" y="8514"/>
                    <a:pt x="7147" y="7990"/>
                    <a:pt x="7501" y="7266"/>
                  </a:cubicBezTo>
                  <a:cubicBezTo>
                    <a:pt x="7544" y="7180"/>
                    <a:pt x="7509" y="7077"/>
                    <a:pt x="7422" y="7034"/>
                  </a:cubicBezTo>
                  <a:cubicBezTo>
                    <a:pt x="7397" y="7022"/>
                    <a:pt x="7372" y="7017"/>
                    <a:pt x="7346" y="7017"/>
                  </a:cubicBezTo>
                  <a:cubicBezTo>
                    <a:pt x="7283" y="7017"/>
                    <a:pt x="7222" y="7052"/>
                    <a:pt x="7191" y="7114"/>
                  </a:cubicBezTo>
                  <a:cubicBezTo>
                    <a:pt x="7104" y="7288"/>
                    <a:pt x="7003" y="7444"/>
                    <a:pt x="6888" y="7585"/>
                  </a:cubicBezTo>
                  <a:cubicBezTo>
                    <a:pt x="6584" y="7127"/>
                    <a:pt x="6065" y="6817"/>
                    <a:pt x="5517" y="6768"/>
                  </a:cubicBezTo>
                  <a:cubicBezTo>
                    <a:pt x="5536" y="6656"/>
                    <a:pt x="5542" y="6537"/>
                    <a:pt x="5530" y="6414"/>
                  </a:cubicBezTo>
                  <a:cubicBezTo>
                    <a:pt x="5524" y="6340"/>
                    <a:pt x="5511" y="6270"/>
                    <a:pt x="5494" y="6204"/>
                  </a:cubicBezTo>
                  <a:cubicBezTo>
                    <a:pt x="6065" y="5710"/>
                    <a:pt x="6744" y="5344"/>
                    <a:pt x="7472" y="5141"/>
                  </a:cubicBezTo>
                  <a:lnTo>
                    <a:pt x="7472" y="5141"/>
                  </a:lnTo>
                  <a:cubicBezTo>
                    <a:pt x="7537" y="5545"/>
                    <a:pt x="7525" y="5972"/>
                    <a:pt x="7432" y="6399"/>
                  </a:cubicBezTo>
                  <a:cubicBezTo>
                    <a:pt x="7412" y="6493"/>
                    <a:pt x="7470" y="6584"/>
                    <a:pt x="7564" y="6605"/>
                  </a:cubicBezTo>
                  <a:cubicBezTo>
                    <a:pt x="7577" y="6608"/>
                    <a:pt x="7589" y="6609"/>
                    <a:pt x="7602" y="6609"/>
                  </a:cubicBezTo>
                  <a:cubicBezTo>
                    <a:pt x="7681" y="6609"/>
                    <a:pt x="7752" y="6554"/>
                    <a:pt x="7770" y="6473"/>
                  </a:cubicBezTo>
                  <a:cubicBezTo>
                    <a:pt x="7819" y="6246"/>
                    <a:pt x="7847" y="6023"/>
                    <a:pt x="7855" y="5800"/>
                  </a:cubicBezTo>
                  <a:cubicBezTo>
                    <a:pt x="8094" y="5541"/>
                    <a:pt x="8279" y="5240"/>
                    <a:pt x="8405" y="4906"/>
                  </a:cubicBezTo>
                  <a:cubicBezTo>
                    <a:pt x="8664" y="4220"/>
                    <a:pt x="8723" y="3491"/>
                    <a:pt x="8576" y="2794"/>
                  </a:cubicBezTo>
                  <a:cubicBezTo>
                    <a:pt x="8418" y="2050"/>
                    <a:pt x="8030" y="1395"/>
                    <a:pt x="7451" y="898"/>
                  </a:cubicBezTo>
                  <a:cubicBezTo>
                    <a:pt x="6708" y="260"/>
                    <a:pt x="5720" y="201"/>
                    <a:pt x="4806" y="201"/>
                  </a:cubicBezTo>
                  <a:cubicBezTo>
                    <a:pt x="4703" y="201"/>
                    <a:pt x="4601" y="202"/>
                    <a:pt x="4500" y="203"/>
                  </a:cubicBezTo>
                  <a:cubicBezTo>
                    <a:pt x="4415" y="205"/>
                    <a:pt x="4328" y="206"/>
                    <a:pt x="4241" y="206"/>
                  </a:cubicBezTo>
                  <a:cubicBezTo>
                    <a:pt x="3478" y="206"/>
                    <a:pt x="2656" y="125"/>
                    <a:pt x="2210" y="64"/>
                  </a:cubicBezTo>
                  <a:cubicBezTo>
                    <a:pt x="1921" y="29"/>
                    <a:pt x="1686" y="0"/>
                    <a:pt x="14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464" name="Google Shape;464;p45"/>
          <p:cNvGrpSpPr/>
          <p:nvPr/>
        </p:nvGrpSpPr>
        <p:grpSpPr>
          <a:xfrm>
            <a:off x="1351216" y="1421359"/>
            <a:ext cx="566376" cy="457165"/>
            <a:chOff x="720013" y="2210319"/>
            <a:chExt cx="418824" cy="336447"/>
          </a:xfrm>
        </p:grpSpPr>
        <p:sp>
          <p:nvSpPr>
            <p:cNvPr id="465" name="Google Shape;465;p45"/>
            <p:cNvSpPr/>
            <p:nvPr/>
          </p:nvSpPr>
          <p:spPr>
            <a:xfrm>
              <a:off x="720013" y="2210319"/>
              <a:ext cx="418824" cy="336447"/>
            </a:xfrm>
            <a:custGeom>
              <a:avLst/>
              <a:gdLst/>
              <a:ahLst/>
              <a:cxnLst/>
              <a:rect l="l" t="t" r="r" b="b"/>
              <a:pathLst>
                <a:path w="14724" h="11828" extrusionOk="0">
                  <a:moveTo>
                    <a:pt x="7441" y="0"/>
                  </a:moveTo>
                  <a:cubicBezTo>
                    <a:pt x="4394" y="0"/>
                    <a:pt x="1454" y="2363"/>
                    <a:pt x="1460" y="5913"/>
                  </a:cubicBezTo>
                  <a:cubicBezTo>
                    <a:pt x="1449" y="9423"/>
                    <a:pt x="4370" y="11827"/>
                    <a:pt x="7433" y="11827"/>
                  </a:cubicBezTo>
                  <a:cubicBezTo>
                    <a:pt x="8721" y="11827"/>
                    <a:pt x="10034" y="11402"/>
                    <a:pt x="11164" y="10455"/>
                  </a:cubicBezTo>
                  <a:cubicBezTo>
                    <a:pt x="11300" y="10333"/>
                    <a:pt x="11193" y="10147"/>
                    <a:pt x="11053" y="10147"/>
                  </a:cubicBezTo>
                  <a:cubicBezTo>
                    <a:pt x="11016" y="10147"/>
                    <a:pt x="10978" y="10159"/>
                    <a:pt x="10941" y="10189"/>
                  </a:cubicBezTo>
                  <a:cubicBezTo>
                    <a:pt x="9944" y="11021"/>
                    <a:pt x="8677" y="11479"/>
                    <a:pt x="7375" y="11479"/>
                  </a:cubicBezTo>
                  <a:cubicBezTo>
                    <a:pt x="1" y="11200"/>
                    <a:pt x="1" y="623"/>
                    <a:pt x="7375" y="344"/>
                  </a:cubicBezTo>
                  <a:cubicBezTo>
                    <a:pt x="7388" y="344"/>
                    <a:pt x="7401" y="344"/>
                    <a:pt x="7415" y="344"/>
                  </a:cubicBezTo>
                  <a:cubicBezTo>
                    <a:pt x="12166" y="344"/>
                    <a:pt x="14724" y="6143"/>
                    <a:pt x="11504" y="9646"/>
                  </a:cubicBezTo>
                  <a:cubicBezTo>
                    <a:pt x="11439" y="9718"/>
                    <a:pt x="11445" y="9826"/>
                    <a:pt x="11517" y="9890"/>
                  </a:cubicBezTo>
                  <a:cubicBezTo>
                    <a:pt x="11550" y="9921"/>
                    <a:pt x="11591" y="9935"/>
                    <a:pt x="11632" y="9935"/>
                  </a:cubicBezTo>
                  <a:cubicBezTo>
                    <a:pt x="11679" y="9935"/>
                    <a:pt x="11726" y="9916"/>
                    <a:pt x="11761" y="9877"/>
                  </a:cubicBezTo>
                  <a:cubicBezTo>
                    <a:pt x="13861" y="7643"/>
                    <a:pt x="13770" y="3858"/>
                    <a:pt x="11557" y="1732"/>
                  </a:cubicBezTo>
                  <a:cubicBezTo>
                    <a:pt x="10364" y="535"/>
                    <a:pt x="8891" y="0"/>
                    <a:pt x="74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66" name="Google Shape;466;p45"/>
            <p:cNvSpPr/>
            <p:nvPr/>
          </p:nvSpPr>
          <p:spPr>
            <a:xfrm>
              <a:off x="812089" y="2274434"/>
              <a:ext cx="253701" cy="208246"/>
            </a:xfrm>
            <a:custGeom>
              <a:avLst/>
              <a:gdLst/>
              <a:ahLst/>
              <a:cxnLst/>
              <a:rect l="l" t="t" r="r" b="b"/>
              <a:pathLst>
                <a:path w="8919" h="7321" extrusionOk="0">
                  <a:moveTo>
                    <a:pt x="4355" y="994"/>
                  </a:moveTo>
                  <a:lnTo>
                    <a:pt x="4186" y="1388"/>
                  </a:lnTo>
                  <a:cubicBezTo>
                    <a:pt x="4029" y="1259"/>
                    <a:pt x="3872" y="1141"/>
                    <a:pt x="3710" y="1034"/>
                  </a:cubicBezTo>
                  <a:cubicBezTo>
                    <a:pt x="3925" y="1009"/>
                    <a:pt x="4142" y="997"/>
                    <a:pt x="4355" y="994"/>
                  </a:cubicBezTo>
                  <a:close/>
                  <a:moveTo>
                    <a:pt x="4115" y="344"/>
                  </a:moveTo>
                  <a:cubicBezTo>
                    <a:pt x="5421" y="344"/>
                    <a:pt x="6702" y="1125"/>
                    <a:pt x="7201" y="2383"/>
                  </a:cubicBezTo>
                  <a:cubicBezTo>
                    <a:pt x="7119" y="2498"/>
                    <a:pt x="7048" y="2624"/>
                    <a:pt x="6994" y="2763"/>
                  </a:cubicBezTo>
                  <a:cubicBezTo>
                    <a:pt x="6601" y="2714"/>
                    <a:pt x="5445" y="2511"/>
                    <a:pt x="4564" y="1715"/>
                  </a:cubicBezTo>
                  <a:cubicBezTo>
                    <a:pt x="4529" y="1684"/>
                    <a:pt x="4497" y="1654"/>
                    <a:pt x="4463" y="1623"/>
                  </a:cubicBezTo>
                  <a:lnTo>
                    <a:pt x="4727" y="1009"/>
                  </a:lnTo>
                  <a:cubicBezTo>
                    <a:pt x="4763" y="930"/>
                    <a:pt x="4754" y="840"/>
                    <a:pt x="4707" y="770"/>
                  </a:cubicBezTo>
                  <a:cubicBezTo>
                    <a:pt x="4661" y="698"/>
                    <a:pt x="4582" y="653"/>
                    <a:pt x="4497" y="652"/>
                  </a:cubicBezTo>
                  <a:cubicBezTo>
                    <a:pt x="4460" y="651"/>
                    <a:pt x="4423" y="651"/>
                    <a:pt x="4386" y="651"/>
                  </a:cubicBezTo>
                  <a:cubicBezTo>
                    <a:pt x="4007" y="651"/>
                    <a:pt x="3623" y="685"/>
                    <a:pt x="3241" y="755"/>
                  </a:cubicBezTo>
                  <a:cubicBezTo>
                    <a:pt x="3127" y="696"/>
                    <a:pt x="3012" y="640"/>
                    <a:pt x="2890" y="589"/>
                  </a:cubicBezTo>
                  <a:cubicBezTo>
                    <a:pt x="3285" y="422"/>
                    <a:pt x="3701" y="344"/>
                    <a:pt x="4115" y="344"/>
                  </a:cubicBezTo>
                  <a:close/>
                  <a:moveTo>
                    <a:pt x="4300" y="5834"/>
                  </a:moveTo>
                  <a:lnTo>
                    <a:pt x="4505" y="6153"/>
                  </a:lnTo>
                  <a:cubicBezTo>
                    <a:pt x="4270" y="6193"/>
                    <a:pt x="4032" y="6217"/>
                    <a:pt x="3791" y="6227"/>
                  </a:cubicBezTo>
                  <a:cubicBezTo>
                    <a:pt x="3963" y="6106"/>
                    <a:pt x="4131" y="5976"/>
                    <a:pt x="4300" y="5834"/>
                  </a:cubicBezTo>
                  <a:close/>
                  <a:moveTo>
                    <a:pt x="6994" y="4556"/>
                  </a:moveTo>
                  <a:cubicBezTo>
                    <a:pt x="7048" y="4694"/>
                    <a:pt x="7117" y="4820"/>
                    <a:pt x="7200" y="4933"/>
                  </a:cubicBezTo>
                  <a:cubicBezTo>
                    <a:pt x="6701" y="6193"/>
                    <a:pt x="5422" y="6974"/>
                    <a:pt x="4117" y="6974"/>
                  </a:cubicBezTo>
                  <a:cubicBezTo>
                    <a:pt x="3702" y="6974"/>
                    <a:pt x="3285" y="6895"/>
                    <a:pt x="2889" y="6728"/>
                  </a:cubicBezTo>
                  <a:cubicBezTo>
                    <a:pt x="3003" y="6681"/>
                    <a:pt x="3115" y="6630"/>
                    <a:pt x="3221" y="6572"/>
                  </a:cubicBezTo>
                  <a:cubicBezTo>
                    <a:pt x="3320" y="6577"/>
                    <a:pt x="3420" y="6579"/>
                    <a:pt x="3519" y="6579"/>
                  </a:cubicBezTo>
                  <a:cubicBezTo>
                    <a:pt x="3917" y="6579"/>
                    <a:pt x="4315" y="6543"/>
                    <a:pt x="4701" y="6469"/>
                  </a:cubicBezTo>
                  <a:cubicBezTo>
                    <a:pt x="4785" y="6453"/>
                    <a:pt x="4855" y="6396"/>
                    <a:pt x="4889" y="6317"/>
                  </a:cubicBezTo>
                  <a:cubicBezTo>
                    <a:pt x="4923" y="6239"/>
                    <a:pt x="4915" y="6148"/>
                    <a:pt x="4870" y="6077"/>
                  </a:cubicBezTo>
                  <a:lnTo>
                    <a:pt x="4563" y="5602"/>
                  </a:lnTo>
                  <a:cubicBezTo>
                    <a:pt x="5445" y="4806"/>
                    <a:pt x="6601" y="4603"/>
                    <a:pt x="6994" y="4556"/>
                  </a:cubicBezTo>
                  <a:close/>
                  <a:moveTo>
                    <a:pt x="4113" y="0"/>
                  </a:moveTo>
                  <a:cubicBezTo>
                    <a:pt x="3538" y="0"/>
                    <a:pt x="2959" y="136"/>
                    <a:pt x="2430" y="424"/>
                  </a:cubicBezTo>
                  <a:cubicBezTo>
                    <a:pt x="1894" y="262"/>
                    <a:pt x="1264" y="170"/>
                    <a:pt x="478" y="152"/>
                  </a:cubicBezTo>
                  <a:cubicBezTo>
                    <a:pt x="472" y="152"/>
                    <a:pt x="465" y="152"/>
                    <a:pt x="459" y="152"/>
                  </a:cubicBezTo>
                  <a:cubicBezTo>
                    <a:pt x="215" y="152"/>
                    <a:pt x="1" y="367"/>
                    <a:pt x="6" y="612"/>
                  </a:cubicBezTo>
                  <a:lnTo>
                    <a:pt x="6" y="1668"/>
                  </a:lnTo>
                  <a:cubicBezTo>
                    <a:pt x="10" y="1782"/>
                    <a:pt x="95" y="1840"/>
                    <a:pt x="180" y="1840"/>
                  </a:cubicBezTo>
                  <a:cubicBezTo>
                    <a:pt x="265" y="1840"/>
                    <a:pt x="350" y="1782"/>
                    <a:pt x="353" y="1668"/>
                  </a:cubicBezTo>
                  <a:lnTo>
                    <a:pt x="353" y="611"/>
                  </a:lnTo>
                  <a:cubicBezTo>
                    <a:pt x="353" y="580"/>
                    <a:pt x="366" y="551"/>
                    <a:pt x="388" y="528"/>
                  </a:cubicBezTo>
                  <a:cubicBezTo>
                    <a:pt x="411" y="506"/>
                    <a:pt x="440" y="495"/>
                    <a:pt x="471" y="495"/>
                  </a:cubicBezTo>
                  <a:cubicBezTo>
                    <a:pt x="2405" y="539"/>
                    <a:pt x="3290" y="1027"/>
                    <a:pt x="4335" y="1970"/>
                  </a:cubicBezTo>
                  <a:cubicBezTo>
                    <a:pt x="5323" y="2864"/>
                    <a:pt x="6622" y="3067"/>
                    <a:pt x="6997" y="3109"/>
                  </a:cubicBezTo>
                  <a:cubicBezTo>
                    <a:pt x="7008" y="3111"/>
                    <a:pt x="7019" y="3111"/>
                    <a:pt x="7030" y="3111"/>
                  </a:cubicBezTo>
                  <a:cubicBezTo>
                    <a:pt x="7152" y="3111"/>
                    <a:pt x="7264" y="3037"/>
                    <a:pt x="7307" y="2920"/>
                  </a:cubicBezTo>
                  <a:cubicBezTo>
                    <a:pt x="7496" y="2411"/>
                    <a:pt x="7945" y="2086"/>
                    <a:pt x="8300" y="1897"/>
                  </a:cubicBezTo>
                  <a:lnTo>
                    <a:pt x="8300" y="1897"/>
                  </a:lnTo>
                  <a:cubicBezTo>
                    <a:pt x="7974" y="2463"/>
                    <a:pt x="7883" y="2976"/>
                    <a:pt x="7871" y="3331"/>
                  </a:cubicBezTo>
                  <a:cubicBezTo>
                    <a:pt x="7867" y="3337"/>
                    <a:pt x="7858" y="3346"/>
                    <a:pt x="7843" y="3358"/>
                  </a:cubicBezTo>
                  <a:cubicBezTo>
                    <a:pt x="7799" y="3393"/>
                    <a:pt x="7767" y="3437"/>
                    <a:pt x="7742" y="3484"/>
                  </a:cubicBezTo>
                  <a:lnTo>
                    <a:pt x="7311" y="3484"/>
                  </a:lnTo>
                  <a:cubicBezTo>
                    <a:pt x="7080" y="3492"/>
                    <a:pt x="7080" y="3824"/>
                    <a:pt x="7311" y="3831"/>
                  </a:cubicBezTo>
                  <a:lnTo>
                    <a:pt x="7742" y="3831"/>
                  </a:lnTo>
                  <a:cubicBezTo>
                    <a:pt x="7767" y="3880"/>
                    <a:pt x="7802" y="3924"/>
                    <a:pt x="7843" y="3959"/>
                  </a:cubicBezTo>
                  <a:cubicBezTo>
                    <a:pt x="7858" y="3971"/>
                    <a:pt x="7867" y="3978"/>
                    <a:pt x="7871" y="3984"/>
                  </a:cubicBezTo>
                  <a:cubicBezTo>
                    <a:pt x="7884" y="4341"/>
                    <a:pt x="7974" y="4851"/>
                    <a:pt x="8300" y="5419"/>
                  </a:cubicBezTo>
                  <a:cubicBezTo>
                    <a:pt x="7945" y="5232"/>
                    <a:pt x="7496" y="4904"/>
                    <a:pt x="7307" y="4397"/>
                  </a:cubicBezTo>
                  <a:cubicBezTo>
                    <a:pt x="7264" y="4282"/>
                    <a:pt x="7155" y="4206"/>
                    <a:pt x="7034" y="4206"/>
                  </a:cubicBezTo>
                  <a:cubicBezTo>
                    <a:pt x="7022" y="4206"/>
                    <a:pt x="7009" y="4207"/>
                    <a:pt x="6997" y="4209"/>
                  </a:cubicBezTo>
                  <a:cubicBezTo>
                    <a:pt x="6622" y="4249"/>
                    <a:pt x="5324" y="4454"/>
                    <a:pt x="4335" y="5348"/>
                  </a:cubicBezTo>
                  <a:cubicBezTo>
                    <a:pt x="3290" y="6292"/>
                    <a:pt x="2405" y="6778"/>
                    <a:pt x="471" y="6822"/>
                  </a:cubicBezTo>
                  <a:cubicBezTo>
                    <a:pt x="440" y="6822"/>
                    <a:pt x="411" y="6812"/>
                    <a:pt x="386" y="6790"/>
                  </a:cubicBezTo>
                  <a:cubicBezTo>
                    <a:pt x="364" y="6768"/>
                    <a:pt x="352" y="6738"/>
                    <a:pt x="352" y="6708"/>
                  </a:cubicBezTo>
                  <a:lnTo>
                    <a:pt x="352" y="2474"/>
                  </a:lnTo>
                  <a:cubicBezTo>
                    <a:pt x="350" y="2376"/>
                    <a:pt x="272" y="2300"/>
                    <a:pt x="177" y="2300"/>
                  </a:cubicBezTo>
                  <a:cubicBezTo>
                    <a:pt x="81" y="2300"/>
                    <a:pt x="5" y="2376"/>
                    <a:pt x="5" y="2472"/>
                  </a:cubicBezTo>
                  <a:lnTo>
                    <a:pt x="5" y="6705"/>
                  </a:lnTo>
                  <a:cubicBezTo>
                    <a:pt x="5" y="6830"/>
                    <a:pt x="53" y="6947"/>
                    <a:pt x="145" y="7035"/>
                  </a:cubicBezTo>
                  <a:cubicBezTo>
                    <a:pt x="230" y="7121"/>
                    <a:pt x="346" y="7168"/>
                    <a:pt x="468" y="7168"/>
                  </a:cubicBezTo>
                  <a:lnTo>
                    <a:pt x="478" y="7168"/>
                  </a:lnTo>
                  <a:cubicBezTo>
                    <a:pt x="1264" y="7150"/>
                    <a:pt x="1891" y="7057"/>
                    <a:pt x="2430" y="6896"/>
                  </a:cubicBezTo>
                  <a:cubicBezTo>
                    <a:pt x="2959" y="7185"/>
                    <a:pt x="3538" y="7320"/>
                    <a:pt x="4113" y="7320"/>
                  </a:cubicBezTo>
                  <a:cubicBezTo>
                    <a:pt x="5492" y="7320"/>
                    <a:pt x="6850" y="6541"/>
                    <a:pt x="7451" y="5227"/>
                  </a:cubicBezTo>
                  <a:cubicBezTo>
                    <a:pt x="7829" y="5602"/>
                    <a:pt x="8292" y="5814"/>
                    <a:pt x="8533" y="5904"/>
                  </a:cubicBezTo>
                  <a:cubicBezTo>
                    <a:pt x="8561" y="5914"/>
                    <a:pt x="8589" y="5919"/>
                    <a:pt x="8615" y="5919"/>
                  </a:cubicBezTo>
                  <a:cubicBezTo>
                    <a:pt x="8789" y="5919"/>
                    <a:pt x="8918" y="5710"/>
                    <a:pt x="8802" y="5551"/>
                  </a:cubicBezTo>
                  <a:cubicBezTo>
                    <a:pt x="8314" y="4885"/>
                    <a:pt x="8225" y="4268"/>
                    <a:pt x="8217" y="3960"/>
                  </a:cubicBezTo>
                  <a:cubicBezTo>
                    <a:pt x="8214" y="3861"/>
                    <a:pt x="8162" y="3771"/>
                    <a:pt x="8062" y="3690"/>
                  </a:cubicBezTo>
                  <a:cubicBezTo>
                    <a:pt x="8042" y="3672"/>
                    <a:pt x="8042" y="3647"/>
                    <a:pt x="8062" y="3630"/>
                  </a:cubicBezTo>
                  <a:cubicBezTo>
                    <a:pt x="8162" y="3549"/>
                    <a:pt x="8215" y="3456"/>
                    <a:pt x="8217" y="3359"/>
                  </a:cubicBezTo>
                  <a:cubicBezTo>
                    <a:pt x="8225" y="3051"/>
                    <a:pt x="8314" y="2435"/>
                    <a:pt x="8802" y="1769"/>
                  </a:cubicBezTo>
                  <a:cubicBezTo>
                    <a:pt x="8919" y="1611"/>
                    <a:pt x="8791" y="1401"/>
                    <a:pt x="8615" y="1401"/>
                  </a:cubicBezTo>
                  <a:cubicBezTo>
                    <a:pt x="8589" y="1401"/>
                    <a:pt x="8561" y="1406"/>
                    <a:pt x="8533" y="1416"/>
                  </a:cubicBezTo>
                  <a:cubicBezTo>
                    <a:pt x="8295" y="1506"/>
                    <a:pt x="7829" y="1715"/>
                    <a:pt x="7451" y="2092"/>
                  </a:cubicBezTo>
                  <a:cubicBezTo>
                    <a:pt x="6851" y="778"/>
                    <a:pt x="5492" y="0"/>
                    <a:pt x="41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73" name="TextBox 72">
            <a:extLst>
              <a:ext uri="{FF2B5EF4-FFF2-40B4-BE49-F238E27FC236}">
                <a16:creationId xmlns:a16="http://schemas.microsoft.com/office/drawing/2014/main" id="{79C56DCD-3631-EA47-B02F-02514811CDF1}"/>
              </a:ext>
            </a:extLst>
          </p:cNvPr>
          <p:cNvSpPr txBox="1"/>
          <p:nvPr/>
        </p:nvSpPr>
        <p:spPr>
          <a:xfrm>
            <a:off x="8727135" y="4759191"/>
            <a:ext cx="325730"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000" dirty="0">
                <a:solidFill>
                  <a:srgbClr val="FFFFFF"/>
                </a:solidFill>
              </a:rPr>
              <a:t>25</a:t>
            </a:r>
            <a:endParaRPr kumimoji="0" lang="en-US" sz="1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583547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3" name="Google Shape;913;p64"/>
          <p:cNvSpPr/>
          <p:nvPr/>
        </p:nvSpPr>
        <p:spPr>
          <a:xfrm>
            <a:off x="0" y="1866378"/>
            <a:ext cx="9144000" cy="995922"/>
          </a:xfrm>
          <a:prstGeom prst="roundRect">
            <a:avLst>
              <a:gd name="adj" fmla="val 41451"/>
            </a:avLst>
          </a:prstGeom>
          <a:solidFill>
            <a:schemeClr val="dk1"/>
          </a:solidFill>
          <a:ln>
            <a:noFill/>
          </a:ln>
          <a:effectLst>
            <a:outerShdw blurRad="142875" dist="95250" dir="408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Picture 2" descr="Urbanization In the Caribbean | Geography - Quizizz">
            <a:extLst>
              <a:ext uri="{FF2B5EF4-FFF2-40B4-BE49-F238E27FC236}">
                <a16:creationId xmlns:a16="http://schemas.microsoft.com/office/drawing/2014/main" id="{8BEF337C-26E4-C144-9FF7-A77BA1E1F8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41950"/>
            <a:ext cx="9144000" cy="3001549"/>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41;p43">
            <a:extLst>
              <a:ext uri="{FF2B5EF4-FFF2-40B4-BE49-F238E27FC236}">
                <a16:creationId xmlns:a16="http://schemas.microsoft.com/office/drawing/2014/main" id="{E086882F-9A2C-644A-9389-1DA89D4D31CA}"/>
              </a:ext>
            </a:extLst>
          </p:cNvPr>
          <p:cNvSpPr txBox="1">
            <a:spLocks/>
          </p:cNvSpPr>
          <p:nvPr/>
        </p:nvSpPr>
        <p:spPr>
          <a:xfrm>
            <a:off x="162838" y="654192"/>
            <a:ext cx="8818323" cy="6402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lnSpc>
                <a:spcPct val="150000"/>
              </a:lnSpc>
              <a:buSzPts val="1100"/>
              <a:defRPr/>
            </a:pPr>
            <a:r>
              <a:rPr lang="en-US" sz="1600" dirty="0">
                <a:solidFill>
                  <a:schemeClr val="accent6"/>
                </a:solidFill>
              </a:rPr>
              <a:t>This report marks that I have gained a lot of knowledge during the Artificial Intelligence for Text Analytics course, and I believe that what I have learned will enhance my career afterward</a:t>
            </a:r>
            <a:endParaRPr lang="vi-VN" sz="1600">
              <a:solidFill>
                <a:schemeClr val="accent6"/>
              </a:solidFill>
            </a:endParaRPr>
          </a:p>
        </p:txBody>
      </p:sp>
      <p:sp>
        <p:nvSpPr>
          <p:cNvPr id="13" name="TextBox 12">
            <a:extLst>
              <a:ext uri="{FF2B5EF4-FFF2-40B4-BE49-F238E27FC236}">
                <a16:creationId xmlns:a16="http://schemas.microsoft.com/office/drawing/2014/main" id="{C88277E3-60B2-0343-AD51-D56E496D4EB3}"/>
              </a:ext>
            </a:extLst>
          </p:cNvPr>
          <p:cNvSpPr txBox="1"/>
          <p:nvPr/>
        </p:nvSpPr>
        <p:spPr>
          <a:xfrm>
            <a:off x="8727135" y="4759191"/>
            <a:ext cx="325730"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000" dirty="0">
                <a:solidFill>
                  <a:srgbClr val="FFFFFF"/>
                </a:solidFill>
              </a:rPr>
              <a:t>26</a:t>
            </a:r>
            <a:endParaRPr kumimoji="0" lang="en-US" sz="1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804574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9"/>
          <p:cNvSpPr txBox="1">
            <a:spLocks noGrp="1"/>
          </p:cNvSpPr>
          <p:nvPr>
            <p:ph type="subTitle" idx="1"/>
          </p:nvPr>
        </p:nvSpPr>
        <p:spPr>
          <a:xfrm>
            <a:off x="799675" y="2810670"/>
            <a:ext cx="4309800" cy="1005900"/>
          </a:xfrm>
          <a:prstGeom prst="rect">
            <a:avLst/>
          </a:prstGeom>
        </p:spPr>
        <p:txBody>
          <a:bodyPr spcFirstLastPara="1" wrap="square" lIns="0" tIns="0" rIns="0" bIns="0" anchor="t" anchorCtr="0">
            <a:noAutofit/>
          </a:bodyPr>
          <a:lstStyle/>
          <a:p>
            <a:pPr marL="0" indent="0" algn="l">
              <a:spcAft>
                <a:spcPts val="1600"/>
              </a:spcAft>
            </a:pPr>
            <a:r>
              <a:rPr lang="en-US" dirty="0"/>
              <a:t>GitHub:</a:t>
            </a:r>
          </a:p>
          <a:p>
            <a:pPr marL="0" lvl="0" indent="0" algn="l">
              <a:spcAft>
                <a:spcPts val="1600"/>
              </a:spcAft>
            </a:pPr>
            <a:r>
              <a:rPr lang="en-US" dirty="0"/>
              <a:t>https://github.com/Sophie315/fooddeliveryapp</a:t>
            </a:r>
            <a:endParaRPr dirty="0"/>
          </a:p>
        </p:txBody>
      </p:sp>
      <p:sp>
        <p:nvSpPr>
          <p:cNvPr id="297" name="Google Shape;297;p39"/>
          <p:cNvSpPr txBox="1">
            <a:spLocks noGrp="1"/>
          </p:cNvSpPr>
          <p:nvPr>
            <p:ph type="title"/>
          </p:nvPr>
        </p:nvSpPr>
        <p:spPr>
          <a:xfrm>
            <a:off x="948900" y="1536663"/>
            <a:ext cx="3852000" cy="772500"/>
          </a:xfrm>
          <a:prstGeom prst="rect">
            <a:avLst/>
          </a:prstGeom>
        </p:spPr>
        <p:txBody>
          <a:bodyPr spcFirstLastPara="1" wrap="square" lIns="0" tIns="0" rIns="0" bIns="0" anchor="t" anchorCtr="0">
            <a:noAutofit/>
          </a:bodyPr>
          <a:lstStyle/>
          <a:p>
            <a:pPr lvl="0"/>
            <a:r>
              <a:rPr lang="en-US" dirty="0"/>
              <a:t>References</a:t>
            </a:r>
            <a:endParaRPr dirty="0"/>
          </a:p>
        </p:txBody>
      </p:sp>
      <p:pic>
        <p:nvPicPr>
          <p:cNvPr id="298" name="Google Shape;298;p39"/>
          <p:cNvPicPr preferRelativeResize="0"/>
          <p:nvPr/>
        </p:nvPicPr>
        <p:blipFill rotWithShape="1">
          <a:blip r:embed="rId3">
            <a:alphaModFix/>
          </a:blip>
          <a:srcRect l="27842" r="27659"/>
          <a:stretch/>
        </p:blipFill>
        <p:spPr>
          <a:xfrm>
            <a:off x="5711000" y="0"/>
            <a:ext cx="3432998" cy="5143501"/>
          </a:xfrm>
          <a:prstGeom prst="rect">
            <a:avLst/>
          </a:prstGeom>
          <a:noFill/>
          <a:ln>
            <a:noFill/>
          </a:ln>
        </p:spPr>
      </p:pic>
      <p:sp>
        <p:nvSpPr>
          <p:cNvPr id="299" name="Google Shape;299;p39"/>
          <p:cNvSpPr/>
          <p:nvPr/>
        </p:nvSpPr>
        <p:spPr>
          <a:xfrm>
            <a:off x="5418050" y="0"/>
            <a:ext cx="583500" cy="5143500"/>
          </a:xfrm>
          <a:prstGeom prst="roundRect">
            <a:avLst>
              <a:gd name="adj" fmla="val 41451"/>
            </a:avLst>
          </a:prstGeom>
          <a:solidFill>
            <a:schemeClr val="dk1"/>
          </a:solidFill>
          <a:ln>
            <a:noFill/>
          </a:ln>
          <a:effectLst>
            <a:outerShdw blurRad="142875" dist="95250" dir="2880000" algn="bl" rotWithShape="0">
              <a:schemeClr val="dk1">
                <a:alpha val="31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TextBox 5">
            <a:extLst>
              <a:ext uri="{FF2B5EF4-FFF2-40B4-BE49-F238E27FC236}">
                <a16:creationId xmlns:a16="http://schemas.microsoft.com/office/drawing/2014/main" id="{8A891C04-8F71-924A-AC6A-2CBD268565C8}"/>
              </a:ext>
            </a:extLst>
          </p:cNvPr>
          <p:cNvSpPr txBox="1"/>
          <p:nvPr/>
        </p:nvSpPr>
        <p:spPr>
          <a:xfrm>
            <a:off x="8727135" y="4817066"/>
            <a:ext cx="325730"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FFFFFF"/>
                </a:solidFill>
              </a:rPr>
              <a:t>27</a:t>
            </a:r>
            <a:endParaRPr kumimoji="0" lang="en-US" sz="1000" b="0" i="0" u="none" strike="noStrike" kern="0" cap="none" spc="0" normalizeH="0" baseline="0" noProof="0" dirty="0">
              <a:ln>
                <a:noFill/>
              </a:ln>
              <a:solidFill>
                <a:srgbClr val="FFFFFF"/>
              </a:solidFill>
              <a:effectLst/>
              <a:uLnTx/>
              <a:uFillTx/>
              <a:latin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2"/>
          <p:cNvSpPr txBox="1">
            <a:spLocks noGrp="1"/>
          </p:cNvSpPr>
          <p:nvPr>
            <p:ph type="title" idx="6"/>
          </p:nvPr>
        </p:nvSpPr>
        <p:spPr>
          <a:xfrm>
            <a:off x="625134" y="426399"/>
            <a:ext cx="7893732" cy="605001"/>
          </a:xfrm>
          <a:prstGeom prst="rect">
            <a:avLst/>
          </a:prstGeom>
        </p:spPr>
        <p:txBody>
          <a:bodyPr spcFirstLastPara="1" wrap="square" lIns="0" tIns="0" rIns="0" bIns="0" anchor="t" anchorCtr="0">
            <a:noAutofit/>
          </a:bodyPr>
          <a:lstStyle/>
          <a:p>
            <a:pPr lvl="0" algn="ctr"/>
            <a:r>
              <a:rPr lang="en-US" sz="2000" b="1" dirty="0"/>
              <a:t>Using NLP with Transformers </a:t>
            </a:r>
            <a:br>
              <a:rPr lang="en-US" sz="2000" b="1" dirty="0"/>
            </a:br>
            <a:r>
              <a:rPr lang="en-US" sz="2000" b="1" dirty="0"/>
              <a:t>Analyze customer satisfaction for Uber Eats and Food Panda apps</a:t>
            </a:r>
            <a:endParaRPr sz="2000" b="1" dirty="0"/>
          </a:p>
        </p:txBody>
      </p:sp>
      <p:sp>
        <p:nvSpPr>
          <p:cNvPr id="324" name="Google Shape;324;p42"/>
          <p:cNvSpPr txBox="1">
            <a:spLocks noGrp="1"/>
          </p:cNvSpPr>
          <p:nvPr>
            <p:ph type="title"/>
          </p:nvPr>
        </p:nvSpPr>
        <p:spPr>
          <a:xfrm>
            <a:off x="1216841" y="3863586"/>
            <a:ext cx="2646129" cy="382916"/>
          </a:xfrm>
          <a:prstGeom prst="rect">
            <a:avLst/>
          </a:prstGeom>
        </p:spPr>
        <p:txBody>
          <a:bodyPr spcFirstLastPara="1" wrap="square" lIns="0" tIns="0" rIns="0" bIns="0" anchor="ctr" anchorCtr="0">
            <a:noAutofit/>
          </a:bodyPr>
          <a:lstStyle/>
          <a:p>
            <a:pPr lvl="0"/>
            <a:r>
              <a:rPr lang="en-US" sz="2400" dirty="0">
                <a:sym typeface="Roboto Condensed Light"/>
              </a:rPr>
              <a:t>Professor Min-Yuh Day</a:t>
            </a:r>
            <a:endParaRPr sz="2400" dirty="0"/>
          </a:p>
        </p:txBody>
      </p:sp>
      <p:sp>
        <p:nvSpPr>
          <p:cNvPr id="325" name="Google Shape;325;p42"/>
          <p:cNvSpPr txBox="1">
            <a:spLocks noGrp="1"/>
          </p:cNvSpPr>
          <p:nvPr>
            <p:ph type="subTitle" idx="1"/>
          </p:nvPr>
        </p:nvSpPr>
        <p:spPr>
          <a:xfrm>
            <a:off x="928241" y="4341787"/>
            <a:ext cx="3209214" cy="618519"/>
          </a:xfrm>
          <a:prstGeom prst="rect">
            <a:avLst/>
          </a:prstGeom>
        </p:spPr>
        <p:txBody>
          <a:bodyPr spcFirstLastPara="1" wrap="square" lIns="91425" tIns="0" rIns="91425" bIns="0" anchor="t" anchorCtr="0">
            <a:noAutofit/>
          </a:bodyPr>
          <a:lstStyle/>
          <a:p>
            <a:pPr marL="0" lvl="0" indent="0"/>
            <a:r>
              <a:rPr lang="en-US" dirty="0"/>
              <a:t>Institute of Information Management, NTPU</a:t>
            </a:r>
          </a:p>
        </p:txBody>
      </p:sp>
      <p:sp>
        <p:nvSpPr>
          <p:cNvPr id="328" name="Google Shape;328;p42"/>
          <p:cNvSpPr txBox="1">
            <a:spLocks noGrp="1"/>
          </p:cNvSpPr>
          <p:nvPr>
            <p:ph type="title" idx="4"/>
          </p:nvPr>
        </p:nvSpPr>
        <p:spPr>
          <a:xfrm>
            <a:off x="5655560" y="3863586"/>
            <a:ext cx="2000695" cy="382916"/>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soPHIe</a:t>
            </a:r>
            <a:endParaRPr dirty="0"/>
          </a:p>
        </p:txBody>
      </p:sp>
      <p:sp>
        <p:nvSpPr>
          <p:cNvPr id="329" name="Google Shape;329;p42"/>
          <p:cNvSpPr txBox="1">
            <a:spLocks noGrp="1"/>
          </p:cNvSpPr>
          <p:nvPr>
            <p:ph type="subTitle" idx="5"/>
          </p:nvPr>
        </p:nvSpPr>
        <p:spPr>
          <a:xfrm>
            <a:off x="5342412" y="4296083"/>
            <a:ext cx="2530680" cy="382916"/>
          </a:xfrm>
          <a:prstGeom prst="rect">
            <a:avLst/>
          </a:prstGeom>
        </p:spPr>
        <p:txBody>
          <a:bodyPr spcFirstLastPara="1" wrap="square" lIns="91425" tIns="0" rIns="91425" bIns="0" anchor="t" anchorCtr="0">
            <a:noAutofit/>
          </a:bodyPr>
          <a:lstStyle/>
          <a:p>
            <a:r>
              <a:rPr lang="en-US" dirty="0"/>
              <a:t>GMBA in Finance, NTPU</a:t>
            </a:r>
          </a:p>
          <a:p>
            <a:r>
              <a:rPr lang="en-US" dirty="0"/>
              <a:t>Student’s ID: 710937132</a:t>
            </a:r>
          </a:p>
        </p:txBody>
      </p:sp>
      <p:sp>
        <p:nvSpPr>
          <p:cNvPr id="330" name="Google Shape;330;p42"/>
          <p:cNvSpPr/>
          <p:nvPr/>
        </p:nvSpPr>
        <p:spPr>
          <a:xfrm>
            <a:off x="1385690" y="1764873"/>
            <a:ext cx="2254877" cy="2021116"/>
          </a:xfrm>
          <a:prstGeom prst="roundRect">
            <a:avLst>
              <a:gd name="adj" fmla="val 8609"/>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32" name="Google Shape;332;p42"/>
          <p:cNvSpPr/>
          <p:nvPr/>
        </p:nvSpPr>
        <p:spPr>
          <a:xfrm>
            <a:off x="5511260" y="1764873"/>
            <a:ext cx="2254877" cy="2021116"/>
          </a:xfrm>
          <a:prstGeom prst="roundRect">
            <a:avLst>
              <a:gd name="adj" fmla="val 8609"/>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9" name="Picture 4" descr="http://mail.tku.edu.tw/myday/images/Myday_Photo.jpg">
            <a:extLst>
              <a:ext uri="{FF2B5EF4-FFF2-40B4-BE49-F238E27FC236}">
                <a16:creationId xmlns:a16="http://schemas.microsoft.com/office/drawing/2014/main" id="{504D6348-0449-F740-A199-4A3AF661FD8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385691" y="1709300"/>
            <a:ext cx="2254877" cy="2115176"/>
          </a:xfrm>
          <a:prstGeom prst="rect">
            <a:avLst/>
          </a:prstGeom>
          <a:ln>
            <a:noFill/>
          </a:ln>
          <a:effectLst>
            <a:softEdge rad="112500"/>
          </a:effectLst>
        </p:spPr>
      </p:pic>
      <p:pic>
        <p:nvPicPr>
          <p:cNvPr id="20" name="Picture 6" descr="Không có mô tả ảnh.">
            <a:extLst>
              <a:ext uri="{FF2B5EF4-FFF2-40B4-BE49-F238E27FC236}">
                <a16:creationId xmlns:a16="http://schemas.microsoft.com/office/drawing/2014/main" id="{C17F0D53-BE2A-924D-8393-80D41D0EF2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9" r="41468" b="21932"/>
          <a:stretch/>
        </p:blipFill>
        <p:spPr bwMode="auto">
          <a:xfrm>
            <a:off x="5511260" y="1670184"/>
            <a:ext cx="2254877" cy="22114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Google Shape;329;p42">
            <a:extLst>
              <a:ext uri="{FF2B5EF4-FFF2-40B4-BE49-F238E27FC236}">
                <a16:creationId xmlns:a16="http://schemas.microsoft.com/office/drawing/2014/main" id="{574C287F-F057-6241-B944-6F7E3AD43D94}"/>
              </a:ext>
            </a:extLst>
          </p:cNvPr>
          <p:cNvSpPr txBox="1">
            <a:spLocks/>
          </p:cNvSpPr>
          <p:nvPr/>
        </p:nvSpPr>
        <p:spPr>
          <a:xfrm>
            <a:off x="3474594" y="4827656"/>
            <a:ext cx="2530680" cy="229563"/>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FFFFFF"/>
              </a:buClr>
              <a:buSzPts val="1400"/>
              <a:buFont typeface="Nanum Gothic"/>
              <a:buNone/>
              <a:defRPr sz="1400" b="0" i="0" u="none" strike="noStrike" cap="none">
                <a:solidFill>
                  <a:srgbClr val="FFFFFF"/>
                </a:solidFill>
                <a:latin typeface="Nanum Gothic"/>
                <a:ea typeface="Nanum Gothic"/>
                <a:cs typeface="Nanum Gothic"/>
                <a:sym typeface="Nanum Gothic"/>
              </a:defRPr>
            </a:lvl1pPr>
            <a:lvl2pPr marL="914400" marR="0" lvl="1" indent="-317500" algn="ctr" rtl="0">
              <a:lnSpc>
                <a:spcPct val="100000"/>
              </a:lnSpc>
              <a:spcBef>
                <a:spcPts val="0"/>
              </a:spcBef>
              <a:spcAft>
                <a:spcPts val="0"/>
              </a:spcAft>
              <a:buClr>
                <a:srgbClr val="FFFFFF"/>
              </a:buClr>
              <a:buSzPts val="1400"/>
              <a:buFont typeface="Nanum Gothic"/>
              <a:buNone/>
              <a:defRPr sz="1400" b="0" i="0" u="none" strike="noStrike" cap="none">
                <a:solidFill>
                  <a:srgbClr val="FFFFFF"/>
                </a:solidFill>
                <a:latin typeface="Nanum Gothic"/>
                <a:ea typeface="Nanum Gothic"/>
                <a:cs typeface="Nanum Gothic"/>
                <a:sym typeface="Nanum Gothic"/>
              </a:defRPr>
            </a:lvl2pPr>
            <a:lvl3pPr marL="1371600" marR="0" lvl="2" indent="-317500" algn="ctr" rtl="0">
              <a:lnSpc>
                <a:spcPct val="100000"/>
              </a:lnSpc>
              <a:spcBef>
                <a:spcPts val="0"/>
              </a:spcBef>
              <a:spcAft>
                <a:spcPts val="0"/>
              </a:spcAft>
              <a:buClr>
                <a:srgbClr val="FFFFFF"/>
              </a:buClr>
              <a:buSzPts val="1400"/>
              <a:buFont typeface="Nanum Gothic"/>
              <a:buNone/>
              <a:defRPr sz="1400" b="0" i="0" u="none" strike="noStrike" cap="none">
                <a:solidFill>
                  <a:srgbClr val="FFFFFF"/>
                </a:solidFill>
                <a:latin typeface="Nanum Gothic"/>
                <a:ea typeface="Nanum Gothic"/>
                <a:cs typeface="Nanum Gothic"/>
                <a:sym typeface="Nanum Gothic"/>
              </a:defRPr>
            </a:lvl3pPr>
            <a:lvl4pPr marL="1828800" marR="0" lvl="3" indent="-317500" algn="ctr" rtl="0">
              <a:lnSpc>
                <a:spcPct val="100000"/>
              </a:lnSpc>
              <a:spcBef>
                <a:spcPts val="0"/>
              </a:spcBef>
              <a:spcAft>
                <a:spcPts val="0"/>
              </a:spcAft>
              <a:buClr>
                <a:srgbClr val="FFFFFF"/>
              </a:buClr>
              <a:buSzPts val="1400"/>
              <a:buFont typeface="Nanum Gothic"/>
              <a:buNone/>
              <a:defRPr sz="1400" b="0" i="0" u="none" strike="noStrike" cap="none">
                <a:solidFill>
                  <a:srgbClr val="FFFFFF"/>
                </a:solidFill>
                <a:latin typeface="Nanum Gothic"/>
                <a:ea typeface="Nanum Gothic"/>
                <a:cs typeface="Nanum Gothic"/>
                <a:sym typeface="Nanum Gothic"/>
              </a:defRPr>
            </a:lvl4pPr>
            <a:lvl5pPr marL="2286000" marR="0" lvl="4" indent="-317500" algn="ctr" rtl="0">
              <a:lnSpc>
                <a:spcPct val="100000"/>
              </a:lnSpc>
              <a:spcBef>
                <a:spcPts val="0"/>
              </a:spcBef>
              <a:spcAft>
                <a:spcPts val="0"/>
              </a:spcAft>
              <a:buClr>
                <a:srgbClr val="FFFFFF"/>
              </a:buClr>
              <a:buSzPts val="1400"/>
              <a:buFont typeface="Nanum Gothic"/>
              <a:buNone/>
              <a:defRPr sz="1400" b="0" i="0" u="none" strike="noStrike" cap="none">
                <a:solidFill>
                  <a:srgbClr val="FFFFFF"/>
                </a:solidFill>
                <a:latin typeface="Nanum Gothic"/>
                <a:ea typeface="Nanum Gothic"/>
                <a:cs typeface="Nanum Gothic"/>
                <a:sym typeface="Nanum Gothic"/>
              </a:defRPr>
            </a:lvl5pPr>
            <a:lvl6pPr marL="2743200" marR="0" lvl="5" indent="-317500" algn="ctr" rtl="0">
              <a:lnSpc>
                <a:spcPct val="100000"/>
              </a:lnSpc>
              <a:spcBef>
                <a:spcPts val="0"/>
              </a:spcBef>
              <a:spcAft>
                <a:spcPts val="0"/>
              </a:spcAft>
              <a:buClr>
                <a:srgbClr val="FFFFFF"/>
              </a:buClr>
              <a:buSzPts val="1400"/>
              <a:buFont typeface="Nanum Gothic"/>
              <a:buNone/>
              <a:defRPr sz="1400" b="0" i="0" u="none" strike="noStrike" cap="none">
                <a:solidFill>
                  <a:srgbClr val="FFFFFF"/>
                </a:solidFill>
                <a:latin typeface="Nanum Gothic"/>
                <a:ea typeface="Nanum Gothic"/>
                <a:cs typeface="Nanum Gothic"/>
                <a:sym typeface="Nanum Gothic"/>
              </a:defRPr>
            </a:lvl6pPr>
            <a:lvl7pPr marL="3200400" marR="0" lvl="6" indent="-317500" algn="ctr" rtl="0">
              <a:lnSpc>
                <a:spcPct val="100000"/>
              </a:lnSpc>
              <a:spcBef>
                <a:spcPts val="0"/>
              </a:spcBef>
              <a:spcAft>
                <a:spcPts val="0"/>
              </a:spcAft>
              <a:buClr>
                <a:srgbClr val="FFFFFF"/>
              </a:buClr>
              <a:buSzPts val="1400"/>
              <a:buFont typeface="Nanum Gothic"/>
              <a:buNone/>
              <a:defRPr sz="1400" b="0" i="0" u="none" strike="noStrike" cap="none">
                <a:solidFill>
                  <a:srgbClr val="FFFFFF"/>
                </a:solidFill>
                <a:latin typeface="Nanum Gothic"/>
                <a:ea typeface="Nanum Gothic"/>
                <a:cs typeface="Nanum Gothic"/>
                <a:sym typeface="Nanum Gothic"/>
              </a:defRPr>
            </a:lvl7pPr>
            <a:lvl8pPr marL="3657600" marR="0" lvl="7" indent="-317500" algn="ctr" rtl="0">
              <a:lnSpc>
                <a:spcPct val="100000"/>
              </a:lnSpc>
              <a:spcBef>
                <a:spcPts val="0"/>
              </a:spcBef>
              <a:spcAft>
                <a:spcPts val="0"/>
              </a:spcAft>
              <a:buClr>
                <a:srgbClr val="FFFFFF"/>
              </a:buClr>
              <a:buSzPts val="1400"/>
              <a:buFont typeface="Nanum Gothic"/>
              <a:buNone/>
              <a:defRPr sz="1400" b="0" i="0" u="none" strike="noStrike" cap="none">
                <a:solidFill>
                  <a:srgbClr val="FFFFFF"/>
                </a:solidFill>
                <a:latin typeface="Nanum Gothic"/>
                <a:ea typeface="Nanum Gothic"/>
                <a:cs typeface="Nanum Gothic"/>
                <a:sym typeface="Nanum Gothic"/>
              </a:defRPr>
            </a:lvl8pPr>
            <a:lvl9pPr marL="4114800" marR="0" lvl="8" indent="-317500" algn="ctr" rtl="0">
              <a:lnSpc>
                <a:spcPct val="100000"/>
              </a:lnSpc>
              <a:spcBef>
                <a:spcPts val="0"/>
              </a:spcBef>
              <a:spcAft>
                <a:spcPts val="0"/>
              </a:spcAft>
              <a:buClr>
                <a:srgbClr val="FFFFFF"/>
              </a:buClr>
              <a:buSzPts val="1400"/>
              <a:buFont typeface="Nanum Gothic"/>
              <a:buNone/>
              <a:defRPr sz="1400" b="0" i="0" u="none" strike="noStrike" cap="none">
                <a:solidFill>
                  <a:srgbClr val="FFFFFF"/>
                </a:solidFill>
                <a:latin typeface="Nanum Gothic"/>
                <a:ea typeface="Nanum Gothic"/>
                <a:cs typeface="Nanum Gothic"/>
                <a:sym typeface="Nanum Gothic"/>
              </a:defRPr>
            </a:lvl9pPr>
          </a:lstStyle>
          <a:p>
            <a:pPr marL="457200" marR="0" lvl="0" indent="-317500" algn="ctr" defTabSz="914400" rtl="0" eaLnBrk="1" fontAlgn="auto" latinLnBrk="0" hangingPunct="1">
              <a:lnSpc>
                <a:spcPct val="100000"/>
              </a:lnSpc>
              <a:spcBef>
                <a:spcPts val="0"/>
              </a:spcBef>
              <a:spcAft>
                <a:spcPts val="0"/>
              </a:spcAft>
              <a:buClr>
                <a:srgbClr val="FFFFFF"/>
              </a:buClr>
              <a:buSzPts val="1400"/>
              <a:buFont typeface="Nanum Gothic"/>
              <a:buNone/>
              <a:tabLst/>
              <a:defRPr/>
            </a:pPr>
            <a:r>
              <a:rPr kumimoji="0" lang="en-US" sz="1400" b="0" i="0" u="none" strike="noStrike" kern="0" cap="none" spc="0" normalizeH="0" baseline="0" noProof="0" dirty="0">
                <a:ln>
                  <a:noFill/>
                </a:ln>
                <a:solidFill>
                  <a:srgbClr val="FFFFFF"/>
                </a:solidFill>
                <a:effectLst/>
                <a:uLnTx/>
                <a:uFillTx/>
                <a:latin typeface="Nanum Gothic"/>
                <a:ea typeface="Nanum Gothic"/>
                <a:sym typeface="Nanum Gothic"/>
              </a:rPr>
              <a:t>31 May 2022</a:t>
            </a:r>
          </a:p>
        </p:txBody>
      </p:sp>
      <p:pic>
        <p:nvPicPr>
          <p:cNvPr id="1026" name="Picture 2" descr="國立臺北大學商學院">
            <a:extLst>
              <a:ext uri="{FF2B5EF4-FFF2-40B4-BE49-F238E27FC236}">
                <a16:creationId xmlns:a16="http://schemas.microsoft.com/office/drawing/2014/main" id="{165309C4-8868-3540-9F59-4C291CB106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5238" y="2229507"/>
            <a:ext cx="990872" cy="9952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PUG | International Program on Urban Governance at National Taipei  University">
            <a:extLst>
              <a:ext uri="{FF2B5EF4-FFF2-40B4-BE49-F238E27FC236}">
                <a16:creationId xmlns:a16="http://schemas.microsoft.com/office/drawing/2014/main" id="{D3584B4B-C894-4A4D-9398-3D5D77DC72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07" y="2379121"/>
            <a:ext cx="1332304" cy="845682"/>
          </a:xfrm>
          <a:prstGeom prst="rect">
            <a:avLst/>
          </a:prstGeom>
          <a:noFill/>
          <a:extLst>
            <a:ext uri="{909E8E84-426E-40DD-AFC4-6F175D3DCCD1}">
              <a14:hiddenFill xmlns:a14="http://schemas.microsoft.com/office/drawing/2010/main">
                <a:solidFill>
                  <a:srgbClr val="FFFFFF"/>
                </a:solidFill>
              </a14:hiddenFill>
            </a:ext>
          </a:extLst>
        </p:spPr>
      </p:pic>
      <p:sp>
        <p:nvSpPr>
          <p:cNvPr id="27" name="Google Shape;443;p60">
            <a:extLst>
              <a:ext uri="{FF2B5EF4-FFF2-40B4-BE49-F238E27FC236}">
                <a16:creationId xmlns:a16="http://schemas.microsoft.com/office/drawing/2014/main" id="{6FAE4EF2-B9C3-B747-BD7E-CE116FAB1EA5}"/>
              </a:ext>
            </a:extLst>
          </p:cNvPr>
          <p:cNvSpPr txBox="1">
            <a:spLocks/>
          </p:cNvSpPr>
          <p:nvPr/>
        </p:nvSpPr>
        <p:spPr>
          <a:xfrm>
            <a:off x="625134" y="26578"/>
            <a:ext cx="8229600" cy="4223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1pPr>
            <a:lvl2pPr marL="914400" marR="0" lvl="1" indent="-317500" algn="l" rtl="0">
              <a:lnSpc>
                <a:spcPct val="115000"/>
              </a:lnSpc>
              <a:spcBef>
                <a:spcPts val="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9pPr>
          </a:lstStyle>
          <a:p>
            <a:pPr marL="0" marR="0" lvl="0" indent="0" algn="ctr" defTabSz="914400" rtl="0" eaLnBrk="1" fontAlgn="auto" latinLnBrk="0" hangingPunct="1">
              <a:lnSpc>
                <a:spcPct val="100000"/>
              </a:lnSpc>
              <a:spcBef>
                <a:spcPts val="0"/>
              </a:spcBef>
              <a:spcAft>
                <a:spcPts val="0"/>
              </a:spcAft>
              <a:buClr>
                <a:srgbClr val="000000"/>
              </a:buClr>
              <a:buSzPts val="1100"/>
              <a:buFont typeface="Roboto Condensed Light"/>
              <a:buNone/>
              <a:tabLst/>
              <a:defRPr/>
            </a:pPr>
            <a:r>
              <a:rPr kumimoji="0" lang="en-US" sz="1400" b="0" i="0" u="none" strike="noStrike" kern="0" cap="none" spc="0" normalizeH="0" baseline="0" noProof="0" dirty="0">
                <a:ln>
                  <a:noFill/>
                </a:ln>
                <a:solidFill>
                  <a:srgbClr val="FFFFFF"/>
                </a:solidFill>
                <a:effectLst/>
                <a:uLnTx/>
                <a:uFillTx/>
                <a:latin typeface="Montserrat ExtraLight"/>
                <a:ea typeface="Montserrat ExtraLight"/>
                <a:cs typeface="Montserrat ExtraLight"/>
                <a:sym typeface="Montserrat ExtraLight"/>
              </a:rPr>
              <a:t>Artificial Intelligence for Text Analytics Course</a:t>
            </a:r>
          </a:p>
        </p:txBody>
      </p:sp>
      <p:sp>
        <p:nvSpPr>
          <p:cNvPr id="29" name="TextBox 28">
            <a:extLst>
              <a:ext uri="{FF2B5EF4-FFF2-40B4-BE49-F238E27FC236}">
                <a16:creationId xmlns:a16="http://schemas.microsoft.com/office/drawing/2014/main" id="{31C306B4-7588-8848-959B-23FEFAD07600}"/>
              </a:ext>
            </a:extLst>
          </p:cNvPr>
          <p:cNvSpPr txBox="1"/>
          <p:nvPr/>
        </p:nvSpPr>
        <p:spPr>
          <a:xfrm>
            <a:off x="8727135" y="4817066"/>
            <a:ext cx="325730"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FFFFFF"/>
                </a:solidFill>
              </a:rPr>
              <a:t>28</a:t>
            </a:r>
            <a:endParaRPr kumimoji="0" lang="en-US" sz="1000" b="0" i="0" u="none" strike="noStrike" kern="0" cap="none" spc="0" normalizeH="0" baseline="0" noProof="0" dirty="0">
              <a:ln>
                <a:noFill/>
              </a:ln>
              <a:solidFill>
                <a:srgbClr val="FFFFFF"/>
              </a:solidFill>
              <a:effectLst/>
              <a:uLnTx/>
              <a:uFillTx/>
              <a:latin typeface="Arial"/>
              <a:cs typeface="Arial"/>
              <a:sym typeface="Arial"/>
            </a:endParaRPr>
          </a:p>
        </p:txBody>
      </p:sp>
      <p:sp>
        <p:nvSpPr>
          <p:cNvPr id="17" name="Google Shape;921;p65">
            <a:extLst>
              <a:ext uri="{FF2B5EF4-FFF2-40B4-BE49-F238E27FC236}">
                <a16:creationId xmlns:a16="http://schemas.microsoft.com/office/drawing/2014/main" id="{6786CEA3-6DEC-B449-A8FC-F1183D69E24D}"/>
              </a:ext>
            </a:extLst>
          </p:cNvPr>
          <p:cNvSpPr txBox="1">
            <a:spLocks/>
          </p:cNvSpPr>
          <p:nvPr/>
        </p:nvSpPr>
        <p:spPr>
          <a:xfrm>
            <a:off x="2836063" y="2639819"/>
            <a:ext cx="3479700" cy="1154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500"/>
              <a:buFont typeface="Staatliches"/>
              <a:buNone/>
              <a:defRPr sz="2500" b="0" i="0" u="none" strike="noStrike" cap="none">
                <a:solidFill>
                  <a:srgbClr val="FFFFFF"/>
                </a:solidFill>
                <a:latin typeface="Staatliches"/>
                <a:ea typeface="Staatliches"/>
                <a:cs typeface="Staatliches"/>
                <a:sym typeface="Staatliches"/>
              </a:defRPr>
            </a:lvl1pPr>
            <a:lvl2pPr marR="0" lvl="1" algn="ctr" rtl="0">
              <a:lnSpc>
                <a:spcPct val="100000"/>
              </a:lnSpc>
              <a:spcBef>
                <a:spcPts val="0"/>
              </a:spcBef>
              <a:spcAft>
                <a:spcPts val="0"/>
              </a:spcAft>
              <a:buClr>
                <a:srgbClr val="FFFFFF"/>
              </a:buClr>
              <a:buSzPts val="2500"/>
              <a:buFont typeface="Staatliches"/>
              <a:buNone/>
              <a:defRPr sz="2500" b="0" i="0" u="none" strike="noStrike" cap="none">
                <a:solidFill>
                  <a:srgbClr val="FFFFFF"/>
                </a:solidFill>
                <a:latin typeface="Staatliches"/>
                <a:ea typeface="Staatliches"/>
                <a:cs typeface="Staatliches"/>
                <a:sym typeface="Staatliches"/>
              </a:defRPr>
            </a:lvl2pPr>
            <a:lvl3pPr marR="0" lvl="2" algn="ctr" rtl="0">
              <a:lnSpc>
                <a:spcPct val="100000"/>
              </a:lnSpc>
              <a:spcBef>
                <a:spcPts val="0"/>
              </a:spcBef>
              <a:spcAft>
                <a:spcPts val="0"/>
              </a:spcAft>
              <a:buClr>
                <a:srgbClr val="FFFFFF"/>
              </a:buClr>
              <a:buSzPts val="2500"/>
              <a:buFont typeface="Staatliches"/>
              <a:buNone/>
              <a:defRPr sz="2500" b="0" i="0" u="none" strike="noStrike" cap="none">
                <a:solidFill>
                  <a:srgbClr val="FFFFFF"/>
                </a:solidFill>
                <a:latin typeface="Staatliches"/>
                <a:ea typeface="Staatliches"/>
                <a:cs typeface="Staatliches"/>
                <a:sym typeface="Staatliches"/>
              </a:defRPr>
            </a:lvl3pPr>
            <a:lvl4pPr marR="0" lvl="3" algn="ctr" rtl="0">
              <a:lnSpc>
                <a:spcPct val="100000"/>
              </a:lnSpc>
              <a:spcBef>
                <a:spcPts val="0"/>
              </a:spcBef>
              <a:spcAft>
                <a:spcPts val="0"/>
              </a:spcAft>
              <a:buClr>
                <a:srgbClr val="FFFFFF"/>
              </a:buClr>
              <a:buSzPts val="2500"/>
              <a:buFont typeface="Staatliches"/>
              <a:buNone/>
              <a:defRPr sz="2500" b="0" i="0" u="none" strike="noStrike" cap="none">
                <a:solidFill>
                  <a:srgbClr val="FFFFFF"/>
                </a:solidFill>
                <a:latin typeface="Staatliches"/>
                <a:ea typeface="Staatliches"/>
                <a:cs typeface="Staatliches"/>
                <a:sym typeface="Staatliches"/>
              </a:defRPr>
            </a:lvl4pPr>
            <a:lvl5pPr marR="0" lvl="4" algn="ctr" rtl="0">
              <a:lnSpc>
                <a:spcPct val="100000"/>
              </a:lnSpc>
              <a:spcBef>
                <a:spcPts val="0"/>
              </a:spcBef>
              <a:spcAft>
                <a:spcPts val="0"/>
              </a:spcAft>
              <a:buClr>
                <a:srgbClr val="FFFFFF"/>
              </a:buClr>
              <a:buSzPts val="2500"/>
              <a:buFont typeface="Staatliches"/>
              <a:buNone/>
              <a:defRPr sz="2500" b="0" i="0" u="none" strike="noStrike" cap="none">
                <a:solidFill>
                  <a:srgbClr val="FFFFFF"/>
                </a:solidFill>
                <a:latin typeface="Staatliches"/>
                <a:ea typeface="Staatliches"/>
                <a:cs typeface="Staatliches"/>
                <a:sym typeface="Staatliches"/>
              </a:defRPr>
            </a:lvl5pPr>
            <a:lvl6pPr marR="0" lvl="5" algn="ctr" rtl="0">
              <a:lnSpc>
                <a:spcPct val="100000"/>
              </a:lnSpc>
              <a:spcBef>
                <a:spcPts val="0"/>
              </a:spcBef>
              <a:spcAft>
                <a:spcPts val="0"/>
              </a:spcAft>
              <a:buClr>
                <a:srgbClr val="FFFFFF"/>
              </a:buClr>
              <a:buSzPts val="2500"/>
              <a:buFont typeface="Staatliches"/>
              <a:buNone/>
              <a:defRPr sz="2500" b="0" i="0" u="none" strike="noStrike" cap="none">
                <a:solidFill>
                  <a:srgbClr val="FFFFFF"/>
                </a:solidFill>
                <a:latin typeface="Staatliches"/>
                <a:ea typeface="Staatliches"/>
                <a:cs typeface="Staatliches"/>
                <a:sym typeface="Staatliches"/>
              </a:defRPr>
            </a:lvl6pPr>
            <a:lvl7pPr marR="0" lvl="6" algn="ctr" rtl="0">
              <a:lnSpc>
                <a:spcPct val="100000"/>
              </a:lnSpc>
              <a:spcBef>
                <a:spcPts val="0"/>
              </a:spcBef>
              <a:spcAft>
                <a:spcPts val="0"/>
              </a:spcAft>
              <a:buClr>
                <a:srgbClr val="FFFFFF"/>
              </a:buClr>
              <a:buSzPts val="2500"/>
              <a:buFont typeface="Staatliches"/>
              <a:buNone/>
              <a:defRPr sz="2500" b="0" i="0" u="none" strike="noStrike" cap="none">
                <a:solidFill>
                  <a:srgbClr val="FFFFFF"/>
                </a:solidFill>
                <a:latin typeface="Staatliches"/>
                <a:ea typeface="Staatliches"/>
                <a:cs typeface="Staatliches"/>
                <a:sym typeface="Staatliches"/>
              </a:defRPr>
            </a:lvl7pPr>
            <a:lvl8pPr marR="0" lvl="7" algn="ctr" rtl="0">
              <a:lnSpc>
                <a:spcPct val="100000"/>
              </a:lnSpc>
              <a:spcBef>
                <a:spcPts val="0"/>
              </a:spcBef>
              <a:spcAft>
                <a:spcPts val="0"/>
              </a:spcAft>
              <a:buClr>
                <a:srgbClr val="FFFFFF"/>
              </a:buClr>
              <a:buSzPts val="2500"/>
              <a:buFont typeface="Staatliches"/>
              <a:buNone/>
              <a:defRPr sz="2500" b="0" i="0" u="none" strike="noStrike" cap="none">
                <a:solidFill>
                  <a:srgbClr val="FFFFFF"/>
                </a:solidFill>
                <a:latin typeface="Staatliches"/>
                <a:ea typeface="Staatliches"/>
                <a:cs typeface="Staatliches"/>
                <a:sym typeface="Staatliches"/>
              </a:defRPr>
            </a:lvl8pPr>
            <a:lvl9pPr marR="0" lvl="8" algn="ctr" rtl="0">
              <a:lnSpc>
                <a:spcPct val="100000"/>
              </a:lnSpc>
              <a:spcBef>
                <a:spcPts val="0"/>
              </a:spcBef>
              <a:spcAft>
                <a:spcPts val="0"/>
              </a:spcAft>
              <a:buClr>
                <a:srgbClr val="FFFFFF"/>
              </a:buClr>
              <a:buSzPts val="2500"/>
              <a:buFont typeface="Staatliches"/>
              <a:buNone/>
              <a:defRPr sz="2500" b="0" i="0" u="none" strike="noStrike" cap="none">
                <a:solidFill>
                  <a:srgbClr val="FFFFFF"/>
                </a:solidFill>
                <a:latin typeface="Staatliches"/>
                <a:ea typeface="Staatliches"/>
                <a:cs typeface="Staatliches"/>
                <a:sym typeface="Staatliches"/>
              </a:defRPr>
            </a:lvl9pPr>
          </a:lstStyle>
          <a:p>
            <a:pPr marL="0" marR="0" lvl="0" indent="0" algn="ctr" defTabSz="914400" rtl="0" eaLnBrk="1" fontAlgn="auto" latinLnBrk="0" hangingPunct="1">
              <a:lnSpc>
                <a:spcPct val="100000"/>
              </a:lnSpc>
              <a:spcBef>
                <a:spcPts val="0"/>
              </a:spcBef>
              <a:spcAft>
                <a:spcPts val="0"/>
              </a:spcAft>
              <a:buClr>
                <a:srgbClr val="FFFFFF"/>
              </a:buClr>
              <a:buSzPts val="2500"/>
              <a:buFont typeface="Staatliches"/>
              <a:buNone/>
              <a:tabLst/>
              <a:defRPr/>
            </a:pPr>
            <a:r>
              <a:rPr kumimoji="0" lang="en-US" sz="4000" b="0" i="0" u="none" strike="noStrike" kern="0" cap="none" spc="0" normalizeH="0" baseline="0" noProof="0" dirty="0">
                <a:ln>
                  <a:noFill/>
                </a:ln>
                <a:solidFill>
                  <a:srgbClr val="FFFFFF"/>
                </a:solidFill>
                <a:effectLst/>
                <a:uLnTx/>
                <a:uFillTx/>
                <a:latin typeface="Staatliches"/>
                <a:sym typeface="Staatliches"/>
              </a:rPr>
              <a:t>thanks!</a:t>
            </a:r>
          </a:p>
        </p:txBody>
      </p:sp>
      <p:sp>
        <p:nvSpPr>
          <p:cNvPr id="18" name="Google Shape;515;p70">
            <a:extLst>
              <a:ext uri="{FF2B5EF4-FFF2-40B4-BE49-F238E27FC236}">
                <a16:creationId xmlns:a16="http://schemas.microsoft.com/office/drawing/2014/main" id="{C9DEC902-00D4-8B4C-9DB6-5B26569137F8}"/>
              </a:ext>
            </a:extLst>
          </p:cNvPr>
          <p:cNvSpPr txBox="1">
            <a:spLocks/>
          </p:cNvSpPr>
          <p:nvPr/>
        </p:nvSpPr>
        <p:spPr>
          <a:xfrm flipH="1">
            <a:off x="2590399" y="1895241"/>
            <a:ext cx="3963201" cy="67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500"/>
              <a:buFont typeface="Staatliches"/>
              <a:buNone/>
              <a:defRPr sz="2500" b="0" i="0" u="none" strike="noStrike" cap="none">
                <a:solidFill>
                  <a:srgbClr val="FFFFFF"/>
                </a:solidFill>
                <a:latin typeface="Staatliches"/>
                <a:ea typeface="Staatliches"/>
                <a:cs typeface="Staatliches"/>
                <a:sym typeface="Staatliches"/>
              </a:defRPr>
            </a:lvl1pPr>
            <a:lvl2pPr marR="0" lvl="1" algn="ctr" rtl="0">
              <a:lnSpc>
                <a:spcPct val="100000"/>
              </a:lnSpc>
              <a:spcBef>
                <a:spcPts val="0"/>
              </a:spcBef>
              <a:spcAft>
                <a:spcPts val="0"/>
              </a:spcAft>
              <a:buClr>
                <a:srgbClr val="FFFFFF"/>
              </a:buClr>
              <a:buSzPts val="2500"/>
              <a:buFont typeface="Staatliches"/>
              <a:buNone/>
              <a:defRPr sz="2500" b="0" i="0" u="none" strike="noStrike" cap="none">
                <a:solidFill>
                  <a:srgbClr val="FFFFFF"/>
                </a:solidFill>
                <a:latin typeface="Staatliches"/>
                <a:ea typeface="Staatliches"/>
                <a:cs typeface="Staatliches"/>
                <a:sym typeface="Staatliches"/>
              </a:defRPr>
            </a:lvl2pPr>
            <a:lvl3pPr marR="0" lvl="2" algn="ctr" rtl="0">
              <a:lnSpc>
                <a:spcPct val="100000"/>
              </a:lnSpc>
              <a:spcBef>
                <a:spcPts val="0"/>
              </a:spcBef>
              <a:spcAft>
                <a:spcPts val="0"/>
              </a:spcAft>
              <a:buClr>
                <a:srgbClr val="FFFFFF"/>
              </a:buClr>
              <a:buSzPts val="2500"/>
              <a:buFont typeface="Staatliches"/>
              <a:buNone/>
              <a:defRPr sz="2500" b="0" i="0" u="none" strike="noStrike" cap="none">
                <a:solidFill>
                  <a:srgbClr val="FFFFFF"/>
                </a:solidFill>
                <a:latin typeface="Staatliches"/>
                <a:ea typeface="Staatliches"/>
                <a:cs typeface="Staatliches"/>
                <a:sym typeface="Staatliches"/>
              </a:defRPr>
            </a:lvl3pPr>
            <a:lvl4pPr marR="0" lvl="3" algn="ctr" rtl="0">
              <a:lnSpc>
                <a:spcPct val="100000"/>
              </a:lnSpc>
              <a:spcBef>
                <a:spcPts val="0"/>
              </a:spcBef>
              <a:spcAft>
                <a:spcPts val="0"/>
              </a:spcAft>
              <a:buClr>
                <a:srgbClr val="FFFFFF"/>
              </a:buClr>
              <a:buSzPts val="2500"/>
              <a:buFont typeface="Staatliches"/>
              <a:buNone/>
              <a:defRPr sz="2500" b="0" i="0" u="none" strike="noStrike" cap="none">
                <a:solidFill>
                  <a:srgbClr val="FFFFFF"/>
                </a:solidFill>
                <a:latin typeface="Staatliches"/>
                <a:ea typeface="Staatliches"/>
                <a:cs typeface="Staatliches"/>
                <a:sym typeface="Staatliches"/>
              </a:defRPr>
            </a:lvl4pPr>
            <a:lvl5pPr marR="0" lvl="4" algn="ctr" rtl="0">
              <a:lnSpc>
                <a:spcPct val="100000"/>
              </a:lnSpc>
              <a:spcBef>
                <a:spcPts val="0"/>
              </a:spcBef>
              <a:spcAft>
                <a:spcPts val="0"/>
              </a:spcAft>
              <a:buClr>
                <a:srgbClr val="FFFFFF"/>
              </a:buClr>
              <a:buSzPts val="2500"/>
              <a:buFont typeface="Staatliches"/>
              <a:buNone/>
              <a:defRPr sz="2500" b="0" i="0" u="none" strike="noStrike" cap="none">
                <a:solidFill>
                  <a:srgbClr val="FFFFFF"/>
                </a:solidFill>
                <a:latin typeface="Staatliches"/>
                <a:ea typeface="Staatliches"/>
                <a:cs typeface="Staatliches"/>
                <a:sym typeface="Staatliches"/>
              </a:defRPr>
            </a:lvl5pPr>
            <a:lvl6pPr marR="0" lvl="5" algn="ctr" rtl="0">
              <a:lnSpc>
                <a:spcPct val="100000"/>
              </a:lnSpc>
              <a:spcBef>
                <a:spcPts val="0"/>
              </a:spcBef>
              <a:spcAft>
                <a:spcPts val="0"/>
              </a:spcAft>
              <a:buClr>
                <a:srgbClr val="FFFFFF"/>
              </a:buClr>
              <a:buSzPts val="2500"/>
              <a:buFont typeface="Staatliches"/>
              <a:buNone/>
              <a:defRPr sz="2500" b="0" i="0" u="none" strike="noStrike" cap="none">
                <a:solidFill>
                  <a:srgbClr val="FFFFFF"/>
                </a:solidFill>
                <a:latin typeface="Staatliches"/>
                <a:ea typeface="Staatliches"/>
                <a:cs typeface="Staatliches"/>
                <a:sym typeface="Staatliches"/>
              </a:defRPr>
            </a:lvl6pPr>
            <a:lvl7pPr marR="0" lvl="6" algn="ctr" rtl="0">
              <a:lnSpc>
                <a:spcPct val="100000"/>
              </a:lnSpc>
              <a:spcBef>
                <a:spcPts val="0"/>
              </a:spcBef>
              <a:spcAft>
                <a:spcPts val="0"/>
              </a:spcAft>
              <a:buClr>
                <a:srgbClr val="FFFFFF"/>
              </a:buClr>
              <a:buSzPts val="2500"/>
              <a:buFont typeface="Staatliches"/>
              <a:buNone/>
              <a:defRPr sz="2500" b="0" i="0" u="none" strike="noStrike" cap="none">
                <a:solidFill>
                  <a:srgbClr val="FFFFFF"/>
                </a:solidFill>
                <a:latin typeface="Staatliches"/>
                <a:ea typeface="Staatliches"/>
                <a:cs typeface="Staatliches"/>
                <a:sym typeface="Staatliches"/>
              </a:defRPr>
            </a:lvl7pPr>
            <a:lvl8pPr marR="0" lvl="7" algn="ctr" rtl="0">
              <a:lnSpc>
                <a:spcPct val="100000"/>
              </a:lnSpc>
              <a:spcBef>
                <a:spcPts val="0"/>
              </a:spcBef>
              <a:spcAft>
                <a:spcPts val="0"/>
              </a:spcAft>
              <a:buClr>
                <a:srgbClr val="FFFFFF"/>
              </a:buClr>
              <a:buSzPts val="2500"/>
              <a:buFont typeface="Staatliches"/>
              <a:buNone/>
              <a:defRPr sz="2500" b="0" i="0" u="none" strike="noStrike" cap="none">
                <a:solidFill>
                  <a:srgbClr val="FFFFFF"/>
                </a:solidFill>
                <a:latin typeface="Staatliches"/>
                <a:ea typeface="Staatliches"/>
                <a:cs typeface="Staatliches"/>
                <a:sym typeface="Staatliches"/>
              </a:defRPr>
            </a:lvl8pPr>
            <a:lvl9pPr marR="0" lvl="8" algn="ctr" rtl="0">
              <a:lnSpc>
                <a:spcPct val="100000"/>
              </a:lnSpc>
              <a:spcBef>
                <a:spcPts val="0"/>
              </a:spcBef>
              <a:spcAft>
                <a:spcPts val="0"/>
              </a:spcAft>
              <a:buClr>
                <a:srgbClr val="FFFFFF"/>
              </a:buClr>
              <a:buSzPts val="2500"/>
              <a:buFont typeface="Staatliches"/>
              <a:buNone/>
              <a:defRPr sz="2500" b="0" i="0" u="none" strike="noStrike" cap="none">
                <a:solidFill>
                  <a:srgbClr val="FFFFFF"/>
                </a:solidFill>
                <a:latin typeface="Staatliches"/>
                <a:ea typeface="Staatliches"/>
                <a:cs typeface="Staatliches"/>
                <a:sym typeface="Staatliches"/>
              </a:defRPr>
            </a:lvl9pPr>
          </a:lstStyle>
          <a:p>
            <a:pPr marL="0" marR="0" lvl="0" indent="0" algn="ctr" defTabSz="914400" rtl="0" eaLnBrk="1" fontAlgn="auto" latinLnBrk="0" hangingPunct="1">
              <a:lnSpc>
                <a:spcPct val="100000"/>
              </a:lnSpc>
              <a:spcBef>
                <a:spcPts val="0"/>
              </a:spcBef>
              <a:spcAft>
                <a:spcPts val="0"/>
              </a:spcAft>
              <a:buClr>
                <a:srgbClr val="000000"/>
              </a:buClr>
              <a:buSzPts val="1100"/>
              <a:buFont typeface="Staatliches"/>
              <a:buNone/>
              <a:tabLst/>
              <a:defRPr/>
            </a:pPr>
            <a:r>
              <a:rPr kumimoji="0" lang="en-US" sz="4800" b="0" i="0" u="none" strike="noStrike" kern="0" cap="none" spc="0" normalizeH="0" baseline="0" noProof="0" dirty="0">
                <a:ln>
                  <a:noFill/>
                </a:ln>
                <a:solidFill>
                  <a:srgbClr val="FFFFFF"/>
                </a:solidFill>
                <a:effectLst/>
                <a:uLnTx/>
                <a:uFillTx/>
                <a:latin typeface="Arial"/>
                <a:sym typeface="Staatliches"/>
              </a:rPr>
              <a:t>Q&amp;A</a:t>
            </a:r>
          </a:p>
        </p:txBody>
      </p:sp>
    </p:spTree>
    <p:extLst>
      <p:ext uri="{BB962C8B-B14F-4D97-AF65-F5344CB8AC3E}">
        <p14:creationId xmlns:p14="http://schemas.microsoft.com/office/powerpoint/2010/main" val="2115427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7"/>
        <p:cNvGrpSpPr/>
        <p:nvPr/>
      </p:nvGrpSpPr>
      <p:grpSpPr>
        <a:xfrm>
          <a:off x="0" y="0"/>
          <a:ext cx="0" cy="0"/>
          <a:chOff x="0" y="0"/>
          <a:chExt cx="0" cy="0"/>
        </a:xfrm>
      </p:grpSpPr>
      <p:sp>
        <p:nvSpPr>
          <p:cNvPr id="488" name="Google Shape;488;p47"/>
          <p:cNvSpPr/>
          <p:nvPr/>
        </p:nvSpPr>
        <p:spPr>
          <a:xfrm>
            <a:off x="1640910" y="3989539"/>
            <a:ext cx="5924810" cy="820455"/>
          </a:xfrm>
          <a:prstGeom prst="roundRect">
            <a:avLst>
              <a:gd name="adj" fmla="val 20146"/>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89" name="Google Shape;489;p47"/>
          <p:cNvSpPr txBox="1">
            <a:spLocks noGrp="1"/>
          </p:cNvSpPr>
          <p:nvPr>
            <p:ph type="title"/>
          </p:nvPr>
        </p:nvSpPr>
        <p:spPr>
          <a:xfrm>
            <a:off x="1830677" y="4125066"/>
            <a:ext cx="5532600" cy="559668"/>
          </a:xfrm>
          <a:prstGeom prst="rect">
            <a:avLst/>
          </a:prstGeom>
        </p:spPr>
        <p:txBody>
          <a:bodyPr spcFirstLastPara="1" wrap="square" lIns="0" tIns="0" rIns="0" bIns="0" anchor="ctr" anchorCtr="0">
            <a:noAutofit/>
          </a:bodyPr>
          <a:lstStyle/>
          <a:p>
            <a:pPr lvl="0"/>
            <a:r>
              <a:rPr lang="en-US" sz="2400" b="1" dirty="0"/>
              <a:t>Food</a:t>
            </a:r>
            <a:r>
              <a:rPr lang="en-US" sz="2400" dirty="0"/>
              <a:t> is a vital part of our day-to-day </a:t>
            </a:r>
            <a:r>
              <a:rPr lang="en-US" sz="2400" b="1" dirty="0"/>
              <a:t>life</a:t>
            </a:r>
            <a:r>
              <a:rPr lang="en-US" sz="2400" dirty="0"/>
              <a:t>. Without it, we won't survive in this world</a:t>
            </a:r>
            <a:endParaRPr sz="2400" dirty="0"/>
          </a:p>
        </p:txBody>
      </p:sp>
      <p:sp>
        <p:nvSpPr>
          <p:cNvPr id="4" name="TextBox 3">
            <a:extLst>
              <a:ext uri="{FF2B5EF4-FFF2-40B4-BE49-F238E27FC236}">
                <a16:creationId xmlns:a16="http://schemas.microsoft.com/office/drawing/2014/main" id="{954D1C48-9C7E-B346-9843-8C495FC65672}"/>
              </a:ext>
            </a:extLst>
          </p:cNvPr>
          <p:cNvSpPr txBox="1"/>
          <p:nvPr/>
        </p:nvSpPr>
        <p:spPr>
          <a:xfrm>
            <a:off x="8727135" y="4759191"/>
            <a:ext cx="255198"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000" dirty="0">
                <a:solidFill>
                  <a:srgbClr val="FFFFFF"/>
                </a:solidFill>
              </a:rPr>
              <a:t>3</a:t>
            </a:r>
            <a:endParaRPr kumimoji="0" lang="en-US" sz="1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240054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34"/>
          <p:cNvPicPr preferRelativeResize="0"/>
          <p:nvPr/>
        </p:nvPicPr>
        <p:blipFill rotWithShape="1">
          <a:blip r:embed="rId3">
            <a:alphaModFix/>
          </a:blip>
          <a:srcRect t="46346" b="16389"/>
          <a:stretch/>
        </p:blipFill>
        <p:spPr>
          <a:xfrm>
            <a:off x="0" y="0"/>
            <a:ext cx="9144000" cy="2271674"/>
          </a:xfrm>
          <a:prstGeom prst="rect">
            <a:avLst/>
          </a:prstGeom>
          <a:noFill/>
          <a:ln>
            <a:noFill/>
          </a:ln>
        </p:spPr>
      </p:pic>
      <p:sp>
        <p:nvSpPr>
          <p:cNvPr id="244" name="Google Shape;244;p34"/>
          <p:cNvSpPr/>
          <p:nvPr/>
        </p:nvSpPr>
        <p:spPr>
          <a:xfrm>
            <a:off x="0" y="1990650"/>
            <a:ext cx="9144000" cy="581100"/>
          </a:xfrm>
          <a:prstGeom prst="roundRect">
            <a:avLst>
              <a:gd name="adj" fmla="val 41451"/>
            </a:avLst>
          </a:prstGeom>
          <a:solidFill>
            <a:schemeClr val="dk1"/>
          </a:solidFill>
          <a:ln>
            <a:noFill/>
          </a:ln>
          <a:effectLst>
            <a:outerShdw blurRad="142875" dist="95250" dir="147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34"/>
          <p:cNvSpPr/>
          <p:nvPr/>
        </p:nvSpPr>
        <p:spPr>
          <a:xfrm>
            <a:off x="1997525" y="3402528"/>
            <a:ext cx="5148900" cy="852900"/>
          </a:xfrm>
          <a:prstGeom prst="roundRect">
            <a:avLst>
              <a:gd name="adj" fmla="val 1403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34"/>
          <p:cNvSpPr/>
          <p:nvPr/>
        </p:nvSpPr>
        <p:spPr>
          <a:xfrm>
            <a:off x="1157075" y="2489608"/>
            <a:ext cx="6746848" cy="852900"/>
          </a:xfrm>
          <a:prstGeom prst="roundRect">
            <a:avLst>
              <a:gd name="adj" fmla="val 20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34"/>
          <p:cNvSpPr txBox="1">
            <a:spLocks noGrp="1"/>
          </p:cNvSpPr>
          <p:nvPr>
            <p:ph type="subTitle" idx="1"/>
          </p:nvPr>
        </p:nvSpPr>
        <p:spPr>
          <a:xfrm>
            <a:off x="1699025" y="4266300"/>
            <a:ext cx="5746200" cy="33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why is Uber Eats and Food panda Apps </a:t>
            </a:r>
            <a:endParaRPr dirty="0"/>
          </a:p>
        </p:txBody>
      </p:sp>
      <p:pic>
        <p:nvPicPr>
          <p:cNvPr id="14338" name="Picture 2">
            <a:extLst>
              <a:ext uri="{FF2B5EF4-FFF2-40B4-BE49-F238E27FC236}">
                <a16:creationId xmlns:a16="http://schemas.microsoft.com/office/drawing/2014/main" id="{5B42F744-45C6-AE46-87CB-4FFE91A739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5745"/>
          <a:stretch/>
        </p:blipFill>
        <p:spPr bwMode="auto">
          <a:xfrm>
            <a:off x="1200916" y="2506128"/>
            <a:ext cx="6659166" cy="84181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340" name="Picture 4" descr="Transparent Uber Eats Logo Png PNG Image | Transparent PNG Free Download on  SeekPNG">
            <a:extLst>
              <a:ext uri="{FF2B5EF4-FFF2-40B4-BE49-F238E27FC236}">
                <a16:creationId xmlns:a16="http://schemas.microsoft.com/office/drawing/2014/main" id="{C9E3EA85-422F-CF47-BA7E-59ED89BEEE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8350" y="3490106"/>
            <a:ext cx="3134664" cy="6688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D58208D-5BFB-7243-AE61-548259212087}"/>
              </a:ext>
            </a:extLst>
          </p:cNvPr>
          <p:cNvSpPr txBox="1"/>
          <p:nvPr/>
        </p:nvSpPr>
        <p:spPr>
          <a:xfrm>
            <a:off x="8727135" y="4759191"/>
            <a:ext cx="255198"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000" dirty="0">
                <a:solidFill>
                  <a:srgbClr val="FFFFFF"/>
                </a:solidFill>
              </a:rPr>
              <a:t>4</a:t>
            </a:r>
            <a:endParaRPr kumimoji="0" lang="en-US" sz="1000" b="0" i="0" u="none" strike="noStrike" kern="0" cap="none" spc="0" normalizeH="0" baseline="0" noProof="0" dirty="0">
              <a:ln>
                <a:noFill/>
              </a:ln>
              <a:solidFill>
                <a:srgbClr val="FFFFFF"/>
              </a:solidFill>
              <a:effectLst/>
              <a:uLnTx/>
              <a:uFillTx/>
            </a:endParaRPr>
          </a:p>
        </p:txBody>
      </p:sp>
      <p:pic>
        <p:nvPicPr>
          <p:cNvPr id="16" name="Picture 6" descr="17,506 Child Thinking Illustrations &amp; Clip Art - iStock">
            <a:extLst>
              <a:ext uri="{FF2B5EF4-FFF2-40B4-BE49-F238E27FC236}">
                <a16:creationId xmlns:a16="http://schemas.microsoft.com/office/drawing/2014/main" id="{AF44D3D9-BB37-1E4D-9CEF-2F54DCEB32E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34971" y1="36928" x2="34971" y2="36928"/>
                        <a14:foregroundMark x1="34971" y1="36928" x2="34971" y2="36928"/>
                        <a14:foregroundMark x1="34971" y1="36928" x2="34971" y2="36928"/>
                        <a14:foregroundMark x1="36739" y1="36928" x2="36739" y2="36928"/>
                        <a14:foregroundMark x1="49902" y1="33987" x2="49902" y2="33987"/>
                        <a14:foregroundMark x1="49902" y1="33987" x2="49902" y2="33987"/>
                        <a14:foregroundMark x1="49902" y1="33987" x2="49902" y2="33987"/>
                        <a14:foregroundMark x1="49902" y1="33987" x2="49902" y2="33987"/>
                        <a14:foregroundMark x1="48134" y1="32516" x2="48134" y2="32516"/>
                        <a14:foregroundMark x1="48134" y1="32516" x2="48134" y2="32516"/>
                        <a14:foregroundMark x1="49116" y1="35458" x2="49116" y2="35458"/>
                        <a14:foregroundMark x1="34185" y1="36111" x2="34185" y2="36111"/>
                        <a14:foregroundMark x1="34971" y1="36928" x2="34971" y2="36928"/>
                        <a14:foregroundMark x1="34971" y1="36111" x2="34971" y2="36111"/>
                        <a14:foregroundMark x1="34971" y1="36111" x2="34971" y2="36111"/>
                        <a14:foregroundMark x1="33202" y1="35458" x2="33202" y2="35458"/>
                        <a14:foregroundMark x1="33202" y1="35458" x2="33202" y2="35458"/>
                        <a14:foregroundMark x1="34971" y1="37582" x2="34971" y2="37582"/>
                        <a14:foregroundMark x1="34971" y1="37582" x2="34971" y2="37582"/>
                        <a14:foregroundMark x1="48134" y1="33170" x2="48134" y2="33170"/>
                        <a14:foregroundMark x1="48134" y1="33170" x2="48134" y2="33170"/>
                        <a14:foregroundMark x1="48134" y1="31699" x2="48134" y2="31699"/>
                        <a14:foregroundMark x1="52652" y1="31699" x2="52652" y2="31699"/>
                        <a14:foregroundMark x1="52652" y1="31699" x2="52652" y2="31699"/>
                        <a14:foregroundMark x1="62868" y1="11275" x2="62868" y2="11275"/>
                        <a14:foregroundMark x1="61690" y1="18954" x2="61690" y2="18954"/>
                      </a14:backgroundRemoval>
                    </a14:imgEffect>
                  </a14:imgLayer>
                </a14:imgProps>
              </a:ext>
              <a:ext uri="{28A0092B-C50C-407E-A947-70E740481C1C}">
                <a14:useLocalDpi xmlns:a14="http://schemas.microsoft.com/office/drawing/2010/main" val="0"/>
              </a:ext>
            </a:extLst>
          </a:blip>
          <a:srcRect/>
          <a:stretch>
            <a:fillRect/>
          </a:stretch>
        </p:blipFill>
        <p:spPr bwMode="auto">
          <a:xfrm>
            <a:off x="894438" y="3490106"/>
            <a:ext cx="1380363" cy="16595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1"/>
          <p:cNvSpPr txBox="1">
            <a:spLocks noGrp="1"/>
          </p:cNvSpPr>
          <p:nvPr>
            <p:ph type="subTitle" idx="1"/>
          </p:nvPr>
        </p:nvSpPr>
        <p:spPr>
          <a:xfrm>
            <a:off x="4129800" y="2619538"/>
            <a:ext cx="4309800" cy="1005900"/>
          </a:xfrm>
          <a:prstGeom prst="rect">
            <a:avLst/>
          </a:prstGeom>
        </p:spPr>
        <p:txBody>
          <a:bodyPr spcFirstLastPara="1" wrap="square" lIns="0" tIns="0" rIns="0" bIns="0" anchor="t" anchorCtr="0">
            <a:noAutofit/>
          </a:bodyPr>
          <a:lstStyle/>
          <a:p>
            <a:pPr marL="0" lvl="0" indent="0" algn="ctr" rtl="0">
              <a:spcBef>
                <a:spcPts val="0"/>
              </a:spcBef>
              <a:spcAft>
                <a:spcPts val="1600"/>
              </a:spcAft>
              <a:buNone/>
            </a:pPr>
            <a:r>
              <a:rPr lang="en" dirty="0"/>
              <a:t>You can give a brief description of the topic you want to talk about here. For example, if you want to talk about Mercury, you can say that it’s the smallest planet in the entire Solar System</a:t>
            </a:r>
            <a:endParaRPr dirty="0"/>
          </a:p>
        </p:txBody>
      </p:sp>
      <p:sp>
        <p:nvSpPr>
          <p:cNvPr id="316" name="Google Shape;316;p41"/>
          <p:cNvSpPr txBox="1">
            <a:spLocks noGrp="1"/>
          </p:cNvSpPr>
          <p:nvPr>
            <p:ph type="title"/>
          </p:nvPr>
        </p:nvSpPr>
        <p:spPr>
          <a:xfrm>
            <a:off x="4358700" y="1536663"/>
            <a:ext cx="3852000" cy="772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OUR COMPANY</a:t>
            </a:r>
            <a:endParaRPr dirty="0"/>
          </a:p>
        </p:txBody>
      </p:sp>
      <p:pic>
        <p:nvPicPr>
          <p:cNvPr id="317" name="Google Shape;317;p41"/>
          <p:cNvPicPr preferRelativeResize="0"/>
          <p:nvPr/>
        </p:nvPicPr>
        <p:blipFill rotWithShape="1">
          <a:blip r:embed="rId3">
            <a:alphaModFix/>
          </a:blip>
          <a:srcRect t="59" b="59"/>
          <a:stretch/>
        </p:blipFill>
        <p:spPr>
          <a:xfrm>
            <a:off x="0" y="0"/>
            <a:ext cx="3432998" cy="5143502"/>
          </a:xfrm>
          <a:prstGeom prst="rect">
            <a:avLst/>
          </a:prstGeom>
          <a:noFill/>
          <a:ln>
            <a:noFill/>
          </a:ln>
        </p:spPr>
      </p:pic>
      <p:sp>
        <p:nvSpPr>
          <p:cNvPr id="318" name="Google Shape;318;p41"/>
          <p:cNvSpPr/>
          <p:nvPr/>
        </p:nvSpPr>
        <p:spPr>
          <a:xfrm>
            <a:off x="3133100" y="0"/>
            <a:ext cx="583500" cy="5143500"/>
          </a:xfrm>
          <a:prstGeom prst="roundRect">
            <a:avLst>
              <a:gd name="adj" fmla="val 41451"/>
            </a:avLst>
          </a:prstGeom>
          <a:solidFill>
            <a:schemeClr val="dk1"/>
          </a:solidFill>
          <a:ln>
            <a:noFill/>
          </a:ln>
          <a:effectLst>
            <a:outerShdw blurRad="142875" dist="95250" dir="12060000" algn="bl" rotWithShape="0">
              <a:schemeClr val="dk1">
                <a:alpha val="31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extLst>
              <a:ext uri="{FF2B5EF4-FFF2-40B4-BE49-F238E27FC236}">
                <a16:creationId xmlns:a16="http://schemas.microsoft.com/office/drawing/2014/main" id="{6990D0FA-7424-0648-97AE-642604CB7E0A}"/>
              </a:ext>
            </a:extLst>
          </p:cNvPr>
          <p:cNvPicPr>
            <a:picLocks noChangeAspect="1"/>
          </p:cNvPicPr>
          <p:nvPr/>
        </p:nvPicPr>
        <p:blipFill>
          <a:blip r:embed="rId4"/>
          <a:stretch>
            <a:fillRect/>
          </a:stretch>
        </p:blipFill>
        <p:spPr>
          <a:xfrm>
            <a:off x="3453917" y="574309"/>
            <a:ext cx="5690083" cy="4569188"/>
          </a:xfrm>
          <a:prstGeom prst="rect">
            <a:avLst/>
          </a:prstGeom>
        </p:spPr>
      </p:pic>
      <p:pic>
        <p:nvPicPr>
          <p:cNvPr id="4" name="Picture 3">
            <a:extLst>
              <a:ext uri="{FF2B5EF4-FFF2-40B4-BE49-F238E27FC236}">
                <a16:creationId xmlns:a16="http://schemas.microsoft.com/office/drawing/2014/main" id="{B3AACDF1-131B-8546-9F13-FC2E18CFD12D}"/>
              </a:ext>
            </a:extLst>
          </p:cNvPr>
          <p:cNvPicPr>
            <a:picLocks noChangeAspect="1"/>
          </p:cNvPicPr>
          <p:nvPr/>
        </p:nvPicPr>
        <p:blipFill rotWithShape="1">
          <a:blip r:embed="rId5"/>
          <a:srcRect b="25283"/>
          <a:stretch/>
        </p:blipFill>
        <p:spPr>
          <a:xfrm>
            <a:off x="3458050" y="10638"/>
            <a:ext cx="5690083" cy="553033"/>
          </a:xfrm>
          <a:prstGeom prst="rect">
            <a:avLst/>
          </a:prstGeom>
        </p:spPr>
      </p:pic>
    </p:spTree>
    <p:extLst>
      <p:ext uri="{BB962C8B-B14F-4D97-AF65-F5344CB8AC3E}">
        <p14:creationId xmlns:p14="http://schemas.microsoft.com/office/powerpoint/2010/main" val="914584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4"/>
          <p:cNvSpPr txBox="1">
            <a:spLocks noGrp="1"/>
          </p:cNvSpPr>
          <p:nvPr>
            <p:ph type="subTitle" idx="1"/>
          </p:nvPr>
        </p:nvSpPr>
        <p:spPr>
          <a:xfrm>
            <a:off x="1443835" y="2145088"/>
            <a:ext cx="23013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THEM</a:t>
            </a:r>
            <a:endParaRPr dirty="0"/>
          </a:p>
        </p:txBody>
      </p:sp>
      <p:sp>
        <p:nvSpPr>
          <p:cNvPr id="395" name="Google Shape;395;p44"/>
          <p:cNvSpPr txBox="1">
            <a:spLocks noGrp="1"/>
          </p:cNvSpPr>
          <p:nvPr>
            <p:ph type="subTitle" idx="2"/>
          </p:nvPr>
        </p:nvSpPr>
        <p:spPr>
          <a:xfrm>
            <a:off x="5406447" y="2145098"/>
            <a:ext cx="2286000" cy="38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US</a:t>
            </a:r>
            <a:endParaRPr dirty="0"/>
          </a:p>
        </p:txBody>
      </p:sp>
      <p:sp>
        <p:nvSpPr>
          <p:cNvPr id="396" name="Google Shape;396;p44"/>
          <p:cNvSpPr txBox="1">
            <a:spLocks noGrp="1"/>
          </p:cNvSpPr>
          <p:nvPr>
            <p:ph type="subTitle" idx="3"/>
          </p:nvPr>
        </p:nvSpPr>
        <p:spPr>
          <a:xfrm>
            <a:off x="1443825" y="2591244"/>
            <a:ext cx="2301300" cy="11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Mercury is the closest planet to the Sun and the smallest one in the Solar System—it’s only a bit larger than the Moon</a:t>
            </a:r>
            <a:endParaRPr dirty="0"/>
          </a:p>
        </p:txBody>
      </p:sp>
      <p:sp>
        <p:nvSpPr>
          <p:cNvPr id="397" name="Google Shape;397;p44"/>
          <p:cNvSpPr txBox="1">
            <a:spLocks noGrp="1"/>
          </p:cNvSpPr>
          <p:nvPr>
            <p:ph type="subTitle" idx="4"/>
          </p:nvPr>
        </p:nvSpPr>
        <p:spPr>
          <a:xfrm>
            <a:off x="5406438" y="2591244"/>
            <a:ext cx="2286000" cy="1188600"/>
          </a:xfrm>
          <a:prstGeom prst="rect">
            <a:avLst/>
          </a:prstGeom>
        </p:spPr>
        <p:txBody>
          <a:bodyPr spcFirstLastPara="1" wrap="square" lIns="182875" tIns="91425" rIns="182875" bIns="91425" anchor="t" anchorCtr="0">
            <a:noAutofit/>
          </a:bodyPr>
          <a:lstStyle/>
          <a:p>
            <a:pPr marL="0" lvl="0" indent="0" algn="ctr" rtl="0">
              <a:spcBef>
                <a:spcPts val="0"/>
              </a:spcBef>
              <a:spcAft>
                <a:spcPts val="0"/>
              </a:spcAft>
              <a:buNone/>
            </a:pPr>
            <a:r>
              <a:rPr lang="en" dirty="0"/>
              <a:t>Venus has a beautiful name and is the second planet from the Sun. It’s hot and has a poisonous atmosphere</a:t>
            </a:r>
            <a:endParaRPr dirty="0"/>
          </a:p>
        </p:txBody>
      </p:sp>
      <p:grpSp>
        <p:nvGrpSpPr>
          <p:cNvPr id="398" name="Google Shape;398;p44"/>
          <p:cNvGrpSpPr/>
          <p:nvPr/>
        </p:nvGrpSpPr>
        <p:grpSpPr>
          <a:xfrm>
            <a:off x="6220444" y="1350685"/>
            <a:ext cx="658005" cy="640078"/>
            <a:chOff x="4104968" y="1650777"/>
            <a:chExt cx="346574" cy="336476"/>
          </a:xfrm>
        </p:grpSpPr>
        <p:sp>
          <p:nvSpPr>
            <p:cNvPr id="399" name="Google Shape;399;p44"/>
            <p:cNvSpPr/>
            <p:nvPr/>
          </p:nvSpPr>
          <p:spPr>
            <a:xfrm>
              <a:off x="4104968" y="1650777"/>
              <a:ext cx="197863" cy="253217"/>
            </a:xfrm>
            <a:custGeom>
              <a:avLst/>
              <a:gdLst/>
              <a:ahLst/>
              <a:cxnLst/>
              <a:rect l="l" t="t" r="r" b="b"/>
              <a:pathLst>
                <a:path w="6956" h="8902" extrusionOk="0">
                  <a:moveTo>
                    <a:pt x="3480" y="4259"/>
                  </a:moveTo>
                  <a:cubicBezTo>
                    <a:pt x="3563" y="4341"/>
                    <a:pt x="3663" y="4406"/>
                    <a:pt x="3771" y="4450"/>
                  </a:cubicBezTo>
                  <a:cubicBezTo>
                    <a:pt x="3696" y="4613"/>
                    <a:pt x="3607" y="4691"/>
                    <a:pt x="3519" y="4691"/>
                  </a:cubicBezTo>
                  <a:cubicBezTo>
                    <a:pt x="3423" y="4691"/>
                    <a:pt x="3328" y="4597"/>
                    <a:pt x="3253" y="4421"/>
                  </a:cubicBezTo>
                  <a:cubicBezTo>
                    <a:pt x="3335" y="4381"/>
                    <a:pt x="3413" y="4325"/>
                    <a:pt x="3480" y="4259"/>
                  </a:cubicBezTo>
                  <a:close/>
                  <a:moveTo>
                    <a:pt x="4525" y="4404"/>
                  </a:moveTo>
                  <a:lnTo>
                    <a:pt x="4525" y="4404"/>
                  </a:lnTo>
                  <a:cubicBezTo>
                    <a:pt x="4057" y="5470"/>
                    <a:pt x="4623" y="7444"/>
                    <a:pt x="4814" y="8296"/>
                  </a:cubicBezTo>
                  <a:lnTo>
                    <a:pt x="4282" y="8296"/>
                  </a:lnTo>
                  <a:lnTo>
                    <a:pt x="4282" y="8295"/>
                  </a:lnTo>
                  <a:cubicBezTo>
                    <a:pt x="4159" y="7129"/>
                    <a:pt x="3925" y="6365"/>
                    <a:pt x="3793" y="6002"/>
                  </a:cubicBezTo>
                  <a:cubicBezTo>
                    <a:pt x="3749" y="5883"/>
                    <a:pt x="3641" y="5804"/>
                    <a:pt x="3518" y="5804"/>
                  </a:cubicBezTo>
                  <a:cubicBezTo>
                    <a:pt x="3394" y="5804"/>
                    <a:pt x="3284" y="5881"/>
                    <a:pt x="3240" y="6001"/>
                  </a:cubicBezTo>
                  <a:cubicBezTo>
                    <a:pt x="3105" y="6362"/>
                    <a:pt x="2865" y="7126"/>
                    <a:pt x="2742" y="8295"/>
                  </a:cubicBezTo>
                  <a:lnTo>
                    <a:pt x="2218" y="8295"/>
                  </a:lnTo>
                  <a:cubicBezTo>
                    <a:pt x="2408" y="7484"/>
                    <a:pt x="2959" y="5463"/>
                    <a:pt x="2527" y="4448"/>
                  </a:cubicBezTo>
                  <a:lnTo>
                    <a:pt x="2527" y="4448"/>
                  </a:lnTo>
                  <a:cubicBezTo>
                    <a:pt x="2631" y="4491"/>
                    <a:pt x="2748" y="4513"/>
                    <a:pt x="2864" y="4513"/>
                  </a:cubicBezTo>
                  <a:cubicBezTo>
                    <a:pt x="2880" y="4513"/>
                    <a:pt x="2897" y="4513"/>
                    <a:pt x="2914" y="4512"/>
                  </a:cubicBezTo>
                  <a:cubicBezTo>
                    <a:pt x="3043" y="4864"/>
                    <a:pt x="3280" y="5040"/>
                    <a:pt x="3517" y="5040"/>
                  </a:cubicBezTo>
                  <a:cubicBezTo>
                    <a:pt x="3753" y="5040"/>
                    <a:pt x="3990" y="4865"/>
                    <a:pt x="4120" y="4515"/>
                  </a:cubicBezTo>
                  <a:cubicBezTo>
                    <a:pt x="4263" y="4510"/>
                    <a:pt x="4403" y="4472"/>
                    <a:pt x="4525" y="4404"/>
                  </a:cubicBezTo>
                  <a:close/>
                  <a:moveTo>
                    <a:pt x="3516" y="6259"/>
                  </a:moveTo>
                  <a:cubicBezTo>
                    <a:pt x="3653" y="6669"/>
                    <a:pt x="3856" y="7420"/>
                    <a:pt x="3954" y="8521"/>
                  </a:cubicBezTo>
                  <a:cubicBezTo>
                    <a:pt x="3957" y="8537"/>
                    <a:pt x="3950" y="8549"/>
                    <a:pt x="3945" y="8551"/>
                  </a:cubicBezTo>
                  <a:lnTo>
                    <a:pt x="3078" y="8551"/>
                  </a:lnTo>
                  <a:cubicBezTo>
                    <a:pt x="3075" y="8549"/>
                    <a:pt x="3065" y="8540"/>
                    <a:pt x="3068" y="8521"/>
                  </a:cubicBezTo>
                  <a:cubicBezTo>
                    <a:pt x="3168" y="7420"/>
                    <a:pt x="3374" y="6669"/>
                    <a:pt x="3516" y="6259"/>
                  </a:cubicBezTo>
                  <a:close/>
                  <a:moveTo>
                    <a:pt x="2871" y="0"/>
                  </a:moveTo>
                  <a:cubicBezTo>
                    <a:pt x="2468" y="0"/>
                    <a:pt x="2073" y="274"/>
                    <a:pt x="1995" y="718"/>
                  </a:cubicBezTo>
                  <a:cubicBezTo>
                    <a:pt x="1947" y="711"/>
                    <a:pt x="1891" y="704"/>
                    <a:pt x="1835" y="704"/>
                  </a:cubicBezTo>
                  <a:cubicBezTo>
                    <a:pt x="1706" y="704"/>
                    <a:pt x="1583" y="742"/>
                    <a:pt x="1591" y="902"/>
                  </a:cubicBezTo>
                  <a:cubicBezTo>
                    <a:pt x="1600" y="991"/>
                    <a:pt x="1674" y="1057"/>
                    <a:pt x="1762" y="1057"/>
                  </a:cubicBezTo>
                  <a:cubicBezTo>
                    <a:pt x="1768" y="1057"/>
                    <a:pt x="1774" y="1057"/>
                    <a:pt x="1780" y="1056"/>
                  </a:cubicBezTo>
                  <a:cubicBezTo>
                    <a:pt x="1799" y="1054"/>
                    <a:pt x="1818" y="1053"/>
                    <a:pt x="1837" y="1053"/>
                  </a:cubicBezTo>
                  <a:cubicBezTo>
                    <a:pt x="1906" y="1053"/>
                    <a:pt x="1973" y="1066"/>
                    <a:pt x="2036" y="1090"/>
                  </a:cubicBezTo>
                  <a:cubicBezTo>
                    <a:pt x="2062" y="1100"/>
                    <a:pt x="2088" y="1104"/>
                    <a:pt x="2115" y="1104"/>
                  </a:cubicBezTo>
                  <a:cubicBezTo>
                    <a:pt x="2157" y="1104"/>
                    <a:pt x="2199" y="1092"/>
                    <a:pt x="2235" y="1068"/>
                  </a:cubicBezTo>
                  <a:cubicBezTo>
                    <a:pt x="2293" y="1027"/>
                    <a:pt x="2327" y="961"/>
                    <a:pt x="2324" y="890"/>
                  </a:cubicBezTo>
                  <a:lnTo>
                    <a:pt x="2324" y="880"/>
                  </a:lnTo>
                  <a:cubicBezTo>
                    <a:pt x="2326" y="552"/>
                    <a:pt x="2594" y="349"/>
                    <a:pt x="2866" y="349"/>
                  </a:cubicBezTo>
                  <a:cubicBezTo>
                    <a:pt x="3028" y="349"/>
                    <a:pt x="3192" y="422"/>
                    <a:pt x="3300" y="584"/>
                  </a:cubicBezTo>
                  <a:cubicBezTo>
                    <a:pt x="3338" y="643"/>
                    <a:pt x="3405" y="678"/>
                    <a:pt x="3475" y="678"/>
                  </a:cubicBezTo>
                  <a:cubicBezTo>
                    <a:pt x="3544" y="678"/>
                    <a:pt x="3610" y="643"/>
                    <a:pt x="3650" y="584"/>
                  </a:cubicBezTo>
                  <a:cubicBezTo>
                    <a:pt x="3759" y="422"/>
                    <a:pt x="3923" y="349"/>
                    <a:pt x="4086" y="349"/>
                  </a:cubicBezTo>
                  <a:cubicBezTo>
                    <a:pt x="4357" y="349"/>
                    <a:pt x="4626" y="552"/>
                    <a:pt x="4627" y="880"/>
                  </a:cubicBezTo>
                  <a:lnTo>
                    <a:pt x="4627" y="892"/>
                  </a:lnTo>
                  <a:cubicBezTo>
                    <a:pt x="4625" y="964"/>
                    <a:pt x="4660" y="1030"/>
                    <a:pt x="4717" y="1069"/>
                  </a:cubicBezTo>
                  <a:cubicBezTo>
                    <a:pt x="4753" y="1095"/>
                    <a:pt x="4794" y="1108"/>
                    <a:pt x="4836" y="1108"/>
                  </a:cubicBezTo>
                  <a:cubicBezTo>
                    <a:pt x="4863" y="1108"/>
                    <a:pt x="4890" y="1102"/>
                    <a:pt x="4916" y="1091"/>
                  </a:cubicBezTo>
                  <a:cubicBezTo>
                    <a:pt x="4977" y="1068"/>
                    <a:pt x="5041" y="1055"/>
                    <a:pt x="5107" y="1055"/>
                  </a:cubicBezTo>
                  <a:cubicBezTo>
                    <a:pt x="5128" y="1055"/>
                    <a:pt x="5150" y="1056"/>
                    <a:pt x="5171" y="1059"/>
                  </a:cubicBezTo>
                  <a:cubicBezTo>
                    <a:pt x="5421" y="1086"/>
                    <a:pt x="5620" y="1287"/>
                    <a:pt x="5642" y="1538"/>
                  </a:cubicBezTo>
                  <a:cubicBezTo>
                    <a:pt x="5649" y="1613"/>
                    <a:pt x="5639" y="1688"/>
                    <a:pt x="5615" y="1759"/>
                  </a:cubicBezTo>
                  <a:cubicBezTo>
                    <a:pt x="5593" y="1823"/>
                    <a:pt x="5605" y="1894"/>
                    <a:pt x="5643" y="1950"/>
                  </a:cubicBezTo>
                  <a:cubicBezTo>
                    <a:pt x="5683" y="2004"/>
                    <a:pt x="5747" y="2038"/>
                    <a:pt x="5815" y="2038"/>
                  </a:cubicBezTo>
                  <a:cubicBezTo>
                    <a:pt x="6482" y="2056"/>
                    <a:pt x="6538" y="3004"/>
                    <a:pt x="5878" y="3098"/>
                  </a:cubicBezTo>
                  <a:cubicBezTo>
                    <a:pt x="5811" y="3105"/>
                    <a:pt x="5749" y="3146"/>
                    <a:pt x="5717" y="3206"/>
                  </a:cubicBezTo>
                  <a:cubicBezTo>
                    <a:pt x="5683" y="3267"/>
                    <a:pt x="5681" y="3339"/>
                    <a:pt x="5712" y="3400"/>
                  </a:cubicBezTo>
                  <a:cubicBezTo>
                    <a:pt x="5749" y="3478"/>
                    <a:pt x="5768" y="3561"/>
                    <a:pt x="5768" y="3646"/>
                  </a:cubicBezTo>
                  <a:cubicBezTo>
                    <a:pt x="5762" y="3935"/>
                    <a:pt x="5523" y="4168"/>
                    <a:pt x="5234" y="4168"/>
                  </a:cubicBezTo>
                  <a:cubicBezTo>
                    <a:pt x="5233" y="4168"/>
                    <a:pt x="5232" y="4168"/>
                    <a:pt x="5232" y="4168"/>
                  </a:cubicBezTo>
                  <a:cubicBezTo>
                    <a:pt x="5076" y="4165"/>
                    <a:pt x="4926" y="4096"/>
                    <a:pt x="4826" y="3977"/>
                  </a:cubicBezTo>
                  <a:cubicBezTo>
                    <a:pt x="4786" y="3927"/>
                    <a:pt x="4725" y="3902"/>
                    <a:pt x="4664" y="3902"/>
                  </a:cubicBezTo>
                  <a:cubicBezTo>
                    <a:pt x="4602" y="3902"/>
                    <a:pt x="4541" y="3927"/>
                    <a:pt x="4503" y="3977"/>
                  </a:cubicBezTo>
                  <a:cubicBezTo>
                    <a:pt x="4400" y="4104"/>
                    <a:pt x="4248" y="4166"/>
                    <a:pt x="4096" y="4166"/>
                  </a:cubicBezTo>
                  <a:cubicBezTo>
                    <a:pt x="3923" y="4166"/>
                    <a:pt x="3750" y="4086"/>
                    <a:pt x="3650" y="3930"/>
                  </a:cubicBezTo>
                  <a:cubicBezTo>
                    <a:pt x="3610" y="3871"/>
                    <a:pt x="3544" y="3837"/>
                    <a:pt x="3475" y="3837"/>
                  </a:cubicBezTo>
                  <a:cubicBezTo>
                    <a:pt x="3405" y="3837"/>
                    <a:pt x="3338" y="3871"/>
                    <a:pt x="3300" y="3930"/>
                  </a:cubicBezTo>
                  <a:cubicBezTo>
                    <a:pt x="3199" y="4085"/>
                    <a:pt x="3027" y="4164"/>
                    <a:pt x="2854" y="4164"/>
                  </a:cubicBezTo>
                  <a:cubicBezTo>
                    <a:pt x="2702" y="4164"/>
                    <a:pt x="2550" y="4103"/>
                    <a:pt x="2448" y="3977"/>
                  </a:cubicBezTo>
                  <a:cubicBezTo>
                    <a:pt x="2408" y="3927"/>
                    <a:pt x="2347" y="3902"/>
                    <a:pt x="2286" y="3902"/>
                  </a:cubicBezTo>
                  <a:cubicBezTo>
                    <a:pt x="2225" y="3902"/>
                    <a:pt x="2164" y="3927"/>
                    <a:pt x="2124" y="3977"/>
                  </a:cubicBezTo>
                  <a:cubicBezTo>
                    <a:pt x="2023" y="4097"/>
                    <a:pt x="1876" y="4168"/>
                    <a:pt x="1719" y="4168"/>
                  </a:cubicBezTo>
                  <a:cubicBezTo>
                    <a:pt x="1718" y="4168"/>
                    <a:pt x="1717" y="4168"/>
                    <a:pt x="1716" y="4168"/>
                  </a:cubicBezTo>
                  <a:cubicBezTo>
                    <a:pt x="1426" y="4168"/>
                    <a:pt x="1188" y="3935"/>
                    <a:pt x="1182" y="3646"/>
                  </a:cubicBezTo>
                  <a:cubicBezTo>
                    <a:pt x="1181" y="3559"/>
                    <a:pt x="1198" y="3477"/>
                    <a:pt x="1237" y="3400"/>
                  </a:cubicBezTo>
                  <a:cubicBezTo>
                    <a:pt x="1269" y="3339"/>
                    <a:pt x="1266" y="3267"/>
                    <a:pt x="1234" y="3206"/>
                  </a:cubicBezTo>
                  <a:cubicBezTo>
                    <a:pt x="1200" y="3146"/>
                    <a:pt x="1140" y="3105"/>
                    <a:pt x="1072" y="3098"/>
                  </a:cubicBezTo>
                  <a:cubicBezTo>
                    <a:pt x="411" y="3004"/>
                    <a:pt x="465" y="2056"/>
                    <a:pt x="1134" y="2038"/>
                  </a:cubicBezTo>
                  <a:cubicBezTo>
                    <a:pt x="1203" y="2038"/>
                    <a:pt x="1266" y="2004"/>
                    <a:pt x="1307" y="1950"/>
                  </a:cubicBezTo>
                  <a:cubicBezTo>
                    <a:pt x="1347" y="1894"/>
                    <a:pt x="1357" y="1823"/>
                    <a:pt x="1335" y="1759"/>
                  </a:cubicBezTo>
                  <a:cubicBezTo>
                    <a:pt x="1310" y="1688"/>
                    <a:pt x="1301" y="1613"/>
                    <a:pt x="1309" y="1538"/>
                  </a:cubicBezTo>
                  <a:cubicBezTo>
                    <a:pt x="1313" y="1503"/>
                    <a:pt x="1320" y="1466"/>
                    <a:pt x="1329" y="1434"/>
                  </a:cubicBezTo>
                  <a:cubicBezTo>
                    <a:pt x="1357" y="1341"/>
                    <a:pt x="1306" y="1244"/>
                    <a:pt x="1215" y="1216"/>
                  </a:cubicBezTo>
                  <a:cubicBezTo>
                    <a:pt x="1198" y="1211"/>
                    <a:pt x="1181" y="1209"/>
                    <a:pt x="1164" y="1209"/>
                  </a:cubicBezTo>
                  <a:cubicBezTo>
                    <a:pt x="1090" y="1209"/>
                    <a:pt x="1021" y="1257"/>
                    <a:pt x="999" y="1331"/>
                  </a:cubicBezTo>
                  <a:cubicBezTo>
                    <a:pt x="979" y="1387"/>
                    <a:pt x="969" y="1446"/>
                    <a:pt x="963" y="1507"/>
                  </a:cubicBezTo>
                  <a:cubicBezTo>
                    <a:pt x="957" y="1575"/>
                    <a:pt x="957" y="1641"/>
                    <a:pt x="968" y="1707"/>
                  </a:cubicBezTo>
                  <a:cubicBezTo>
                    <a:pt x="75" y="1885"/>
                    <a:pt x="1" y="3126"/>
                    <a:pt x="866" y="3408"/>
                  </a:cubicBezTo>
                  <a:cubicBezTo>
                    <a:pt x="711" y="3951"/>
                    <a:pt x="1143" y="4516"/>
                    <a:pt x="1703" y="4516"/>
                  </a:cubicBezTo>
                  <a:cubicBezTo>
                    <a:pt x="1707" y="4516"/>
                    <a:pt x="1711" y="4516"/>
                    <a:pt x="1714" y="4516"/>
                  </a:cubicBezTo>
                  <a:lnTo>
                    <a:pt x="1720" y="4516"/>
                  </a:lnTo>
                  <a:cubicBezTo>
                    <a:pt x="1864" y="4516"/>
                    <a:pt x="2001" y="4479"/>
                    <a:pt x="2126" y="4415"/>
                  </a:cubicBezTo>
                  <a:lnTo>
                    <a:pt x="2126" y="4415"/>
                  </a:lnTo>
                  <a:cubicBezTo>
                    <a:pt x="2655" y="5333"/>
                    <a:pt x="2051" y="7460"/>
                    <a:pt x="1876" y="8232"/>
                  </a:cubicBezTo>
                  <a:cubicBezTo>
                    <a:pt x="1851" y="8332"/>
                    <a:pt x="1873" y="8435"/>
                    <a:pt x="1935" y="8518"/>
                  </a:cubicBezTo>
                  <a:cubicBezTo>
                    <a:pt x="1999" y="8601"/>
                    <a:pt x="2095" y="8646"/>
                    <a:pt x="2198" y="8646"/>
                  </a:cubicBezTo>
                  <a:lnTo>
                    <a:pt x="2736" y="8646"/>
                  </a:lnTo>
                  <a:cubicBezTo>
                    <a:pt x="2753" y="8698"/>
                    <a:pt x="2780" y="8746"/>
                    <a:pt x="2817" y="8786"/>
                  </a:cubicBezTo>
                  <a:cubicBezTo>
                    <a:pt x="2883" y="8859"/>
                    <a:pt x="2978" y="8902"/>
                    <a:pt x="3074" y="8902"/>
                  </a:cubicBezTo>
                  <a:lnTo>
                    <a:pt x="3944" y="8902"/>
                  </a:lnTo>
                  <a:cubicBezTo>
                    <a:pt x="4041" y="8902"/>
                    <a:pt x="4135" y="8859"/>
                    <a:pt x="4201" y="8786"/>
                  </a:cubicBezTo>
                  <a:cubicBezTo>
                    <a:pt x="4238" y="8746"/>
                    <a:pt x="4264" y="8698"/>
                    <a:pt x="4282" y="8646"/>
                  </a:cubicBezTo>
                  <a:lnTo>
                    <a:pt x="4830" y="8646"/>
                  </a:lnTo>
                  <a:cubicBezTo>
                    <a:pt x="4933" y="8646"/>
                    <a:pt x="5032" y="8599"/>
                    <a:pt x="5093" y="8518"/>
                  </a:cubicBezTo>
                  <a:cubicBezTo>
                    <a:pt x="5160" y="8432"/>
                    <a:pt x="5182" y="8327"/>
                    <a:pt x="5157" y="8227"/>
                  </a:cubicBezTo>
                  <a:cubicBezTo>
                    <a:pt x="4983" y="7462"/>
                    <a:pt x="4388" y="5367"/>
                    <a:pt x="4892" y="4441"/>
                  </a:cubicBezTo>
                  <a:lnTo>
                    <a:pt x="4892" y="4441"/>
                  </a:lnTo>
                  <a:cubicBezTo>
                    <a:pt x="4998" y="4487"/>
                    <a:pt x="5115" y="4513"/>
                    <a:pt x="5236" y="4513"/>
                  </a:cubicBezTo>
                  <a:lnTo>
                    <a:pt x="5240" y="4513"/>
                  </a:lnTo>
                  <a:cubicBezTo>
                    <a:pt x="5244" y="4513"/>
                    <a:pt x="5248" y="4513"/>
                    <a:pt x="5251" y="4513"/>
                  </a:cubicBezTo>
                  <a:cubicBezTo>
                    <a:pt x="5812" y="4513"/>
                    <a:pt x="6245" y="3947"/>
                    <a:pt x="6090" y="3405"/>
                  </a:cubicBezTo>
                  <a:cubicBezTo>
                    <a:pt x="6956" y="3121"/>
                    <a:pt x="6878" y="1884"/>
                    <a:pt x="5988" y="1703"/>
                  </a:cubicBezTo>
                  <a:cubicBezTo>
                    <a:pt x="5997" y="1637"/>
                    <a:pt x="6000" y="1571"/>
                    <a:pt x="5993" y="1503"/>
                  </a:cubicBezTo>
                  <a:cubicBezTo>
                    <a:pt x="5953" y="1090"/>
                    <a:pt x="5627" y="755"/>
                    <a:pt x="5214" y="711"/>
                  </a:cubicBezTo>
                  <a:cubicBezTo>
                    <a:pt x="5179" y="707"/>
                    <a:pt x="5145" y="705"/>
                    <a:pt x="5111" y="705"/>
                  </a:cubicBezTo>
                  <a:cubicBezTo>
                    <a:pt x="5061" y="705"/>
                    <a:pt x="5012" y="709"/>
                    <a:pt x="4964" y="718"/>
                  </a:cubicBezTo>
                  <a:cubicBezTo>
                    <a:pt x="4885" y="274"/>
                    <a:pt x="4490" y="1"/>
                    <a:pt x="4088" y="1"/>
                  </a:cubicBezTo>
                  <a:cubicBezTo>
                    <a:pt x="3872" y="1"/>
                    <a:pt x="3653" y="80"/>
                    <a:pt x="3480" y="254"/>
                  </a:cubicBezTo>
                  <a:cubicBezTo>
                    <a:pt x="3306" y="79"/>
                    <a:pt x="3087" y="0"/>
                    <a:pt x="287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00" name="Google Shape;400;p44"/>
            <p:cNvSpPr/>
            <p:nvPr/>
          </p:nvSpPr>
          <p:spPr>
            <a:xfrm>
              <a:off x="4250663" y="1737819"/>
              <a:ext cx="200879" cy="249434"/>
            </a:xfrm>
            <a:custGeom>
              <a:avLst/>
              <a:gdLst/>
              <a:ahLst/>
              <a:cxnLst/>
              <a:rect l="l" t="t" r="r" b="b"/>
              <a:pathLst>
                <a:path w="7062" h="8769" extrusionOk="0">
                  <a:moveTo>
                    <a:pt x="3242" y="4199"/>
                  </a:moveTo>
                  <a:cubicBezTo>
                    <a:pt x="3283" y="4309"/>
                    <a:pt x="3345" y="4410"/>
                    <a:pt x="3424" y="4497"/>
                  </a:cubicBezTo>
                  <a:cubicBezTo>
                    <a:pt x="3337" y="4567"/>
                    <a:pt x="3243" y="4622"/>
                    <a:pt x="3160" y="4622"/>
                  </a:cubicBezTo>
                  <a:cubicBezTo>
                    <a:pt x="3136" y="4622"/>
                    <a:pt x="3113" y="4617"/>
                    <a:pt x="3092" y="4607"/>
                  </a:cubicBezTo>
                  <a:cubicBezTo>
                    <a:pt x="2987" y="4557"/>
                    <a:pt x="2962" y="4403"/>
                    <a:pt x="2967" y="4249"/>
                  </a:cubicBezTo>
                  <a:cubicBezTo>
                    <a:pt x="3061" y="4247"/>
                    <a:pt x="3152" y="4230"/>
                    <a:pt x="3242" y="4199"/>
                  </a:cubicBezTo>
                  <a:close/>
                  <a:moveTo>
                    <a:pt x="4136" y="341"/>
                  </a:moveTo>
                  <a:cubicBezTo>
                    <a:pt x="4213" y="341"/>
                    <a:pt x="4291" y="358"/>
                    <a:pt x="4363" y="392"/>
                  </a:cubicBezTo>
                  <a:cubicBezTo>
                    <a:pt x="4525" y="470"/>
                    <a:pt x="4637" y="620"/>
                    <a:pt x="4663" y="796"/>
                  </a:cubicBezTo>
                  <a:cubicBezTo>
                    <a:pt x="4673" y="867"/>
                    <a:pt x="4717" y="927"/>
                    <a:pt x="4781" y="956"/>
                  </a:cubicBezTo>
                  <a:cubicBezTo>
                    <a:pt x="4809" y="970"/>
                    <a:pt x="4840" y="976"/>
                    <a:pt x="4871" y="976"/>
                  </a:cubicBezTo>
                  <a:cubicBezTo>
                    <a:pt x="4908" y="976"/>
                    <a:pt x="4945" y="967"/>
                    <a:pt x="4979" y="948"/>
                  </a:cubicBezTo>
                  <a:cubicBezTo>
                    <a:pt x="5062" y="897"/>
                    <a:pt x="5156" y="872"/>
                    <a:pt x="5250" y="872"/>
                  </a:cubicBezTo>
                  <a:cubicBezTo>
                    <a:pt x="5329" y="872"/>
                    <a:pt x="5407" y="889"/>
                    <a:pt x="5480" y="924"/>
                  </a:cubicBezTo>
                  <a:cubicBezTo>
                    <a:pt x="5608" y="984"/>
                    <a:pt x="5707" y="1093"/>
                    <a:pt x="5754" y="1227"/>
                  </a:cubicBezTo>
                  <a:cubicBezTo>
                    <a:pt x="5802" y="1361"/>
                    <a:pt x="5795" y="1506"/>
                    <a:pt x="5733" y="1632"/>
                  </a:cubicBezTo>
                  <a:lnTo>
                    <a:pt x="5730" y="1641"/>
                  </a:lnTo>
                  <a:cubicBezTo>
                    <a:pt x="5660" y="1771"/>
                    <a:pt x="5759" y="1941"/>
                    <a:pt x="5905" y="1947"/>
                  </a:cubicBezTo>
                  <a:cubicBezTo>
                    <a:pt x="5990" y="1953"/>
                    <a:pt x="6074" y="1979"/>
                    <a:pt x="6150" y="2026"/>
                  </a:cubicBezTo>
                  <a:cubicBezTo>
                    <a:pt x="6365" y="2159"/>
                    <a:pt x="6458" y="2425"/>
                    <a:pt x="6371" y="2660"/>
                  </a:cubicBezTo>
                  <a:cubicBezTo>
                    <a:pt x="6346" y="2732"/>
                    <a:pt x="6305" y="2794"/>
                    <a:pt x="6253" y="2846"/>
                  </a:cubicBezTo>
                  <a:cubicBezTo>
                    <a:pt x="6206" y="2896"/>
                    <a:pt x="6186" y="2964"/>
                    <a:pt x="6196" y="3033"/>
                  </a:cubicBezTo>
                  <a:cubicBezTo>
                    <a:pt x="6209" y="3099"/>
                    <a:pt x="6253" y="3158"/>
                    <a:pt x="6314" y="3187"/>
                  </a:cubicBezTo>
                  <a:cubicBezTo>
                    <a:pt x="6577" y="3323"/>
                    <a:pt x="6691" y="3640"/>
                    <a:pt x="6566" y="3905"/>
                  </a:cubicBezTo>
                  <a:cubicBezTo>
                    <a:pt x="6476" y="4096"/>
                    <a:pt x="6285" y="4209"/>
                    <a:pt x="6084" y="4209"/>
                  </a:cubicBezTo>
                  <a:cubicBezTo>
                    <a:pt x="6028" y="4209"/>
                    <a:pt x="5970" y="4200"/>
                    <a:pt x="5914" y="4181"/>
                  </a:cubicBezTo>
                  <a:cubicBezTo>
                    <a:pt x="5892" y="4173"/>
                    <a:pt x="5868" y="4170"/>
                    <a:pt x="5845" y="4170"/>
                  </a:cubicBezTo>
                  <a:cubicBezTo>
                    <a:pt x="5801" y="4170"/>
                    <a:pt x="5757" y="4183"/>
                    <a:pt x="5721" y="4210"/>
                  </a:cubicBezTo>
                  <a:cubicBezTo>
                    <a:pt x="5665" y="4250"/>
                    <a:pt x="5633" y="4315"/>
                    <a:pt x="5635" y="4385"/>
                  </a:cubicBezTo>
                  <a:cubicBezTo>
                    <a:pt x="5636" y="4469"/>
                    <a:pt x="5615" y="4551"/>
                    <a:pt x="5577" y="4629"/>
                  </a:cubicBezTo>
                  <a:cubicBezTo>
                    <a:pt x="5486" y="4815"/>
                    <a:pt x="5296" y="4923"/>
                    <a:pt x="5100" y="4923"/>
                  </a:cubicBezTo>
                  <a:cubicBezTo>
                    <a:pt x="5022" y="4923"/>
                    <a:pt x="4944" y="4906"/>
                    <a:pt x="4870" y="4870"/>
                  </a:cubicBezTo>
                  <a:cubicBezTo>
                    <a:pt x="4729" y="4801"/>
                    <a:pt x="4626" y="4675"/>
                    <a:pt x="4585" y="4522"/>
                  </a:cubicBezTo>
                  <a:cubicBezTo>
                    <a:pt x="4569" y="4462"/>
                    <a:pt x="4528" y="4412"/>
                    <a:pt x="4472" y="4385"/>
                  </a:cubicBezTo>
                  <a:cubicBezTo>
                    <a:pt x="4442" y="4371"/>
                    <a:pt x="4411" y="4364"/>
                    <a:pt x="4380" y="4364"/>
                  </a:cubicBezTo>
                  <a:cubicBezTo>
                    <a:pt x="4350" y="4364"/>
                    <a:pt x="4320" y="4370"/>
                    <a:pt x="4293" y="4382"/>
                  </a:cubicBezTo>
                  <a:cubicBezTo>
                    <a:pt x="4222" y="4415"/>
                    <a:pt x="4146" y="4431"/>
                    <a:pt x="4070" y="4431"/>
                  </a:cubicBezTo>
                  <a:cubicBezTo>
                    <a:pt x="3992" y="4431"/>
                    <a:pt x="3913" y="4414"/>
                    <a:pt x="3841" y="4381"/>
                  </a:cubicBezTo>
                  <a:cubicBezTo>
                    <a:pt x="3680" y="4305"/>
                    <a:pt x="3568" y="4153"/>
                    <a:pt x="3542" y="3977"/>
                  </a:cubicBezTo>
                  <a:cubicBezTo>
                    <a:pt x="3530" y="3908"/>
                    <a:pt x="3487" y="3846"/>
                    <a:pt x="3424" y="3817"/>
                  </a:cubicBezTo>
                  <a:cubicBezTo>
                    <a:pt x="3395" y="3804"/>
                    <a:pt x="3365" y="3797"/>
                    <a:pt x="3335" y="3797"/>
                  </a:cubicBezTo>
                  <a:cubicBezTo>
                    <a:pt x="3297" y="3797"/>
                    <a:pt x="3259" y="3807"/>
                    <a:pt x="3226" y="3827"/>
                  </a:cubicBezTo>
                  <a:cubicBezTo>
                    <a:pt x="3142" y="3877"/>
                    <a:pt x="3047" y="3901"/>
                    <a:pt x="2953" y="3901"/>
                  </a:cubicBezTo>
                  <a:cubicBezTo>
                    <a:pt x="2875" y="3901"/>
                    <a:pt x="2796" y="3884"/>
                    <a:pt x="2724" y="3850"/>
                  </a:cubicBezTo>
                  <a:cubicBezTo>
                    <a:pt x="2580" y="3783"/>
                    <a:pt x="2476" y="3655"/>
                    <a:pt x="2436" y="3501"/>
                  </a:cubicBezTo>
                  <a:cubicBezTo>
                    <a:pt x="2419" y="3440"/>
                    <a:pt x="2379" y="3390"/>
                    <a:pt x="2322" y="3364"/>
                  </a:cubicBezTo>
                  <a:cubicBezTo>
                    <a:pt x="2292" y="3349"/>
                    <a:pt x="2261" y="3343"/>
                    <a:pt x="2230" y="3343"/>
                  </a:cubicBezTo>
                  <a:cubicBezTo>
                    <a:pt x="2201" y="3343"/>
                    <a:pt x="2172" y="3349"/>
                    <a:pt x="2144" y="3361"/>
                  </a:cubicBezTo>
                  <a:cubicBezTo>
                    <a:pt x="2073" y="3394"/>
                    <a:pt x="1997" y="3410"/>
                    <a:pt x="1921" y="3410"/>
                  </a:cubicBezTo>
                  <a:cubicBezTo>
                    <a:pt x="1844" y="3410"/>
                    <a:pt x="1767" y="3393"/>
                    <a:pt x="1695" y="3359"/>
                  </a:cubicBezTo>
                  <a:cubicBezTo>
                    <a:pt x="1432" y="3236"/>
                    <a:pt x="1315" y="2923"/>
                    <a:pt x="1434" y="2658"/>
                  </a:cubicBezTo>
                  <a:cubicBezTo>
                    <a:pt x="1469" y="2579"/>
                    <a:pt x="1521" y="2513"/>
                    <a:pt x="1588" y="2460"/>
                  </a:cubicBezTo>
                  <a:cubicBezTo>
                    <a:pt x="1643" y="2417"/>
                    <a:pt x="1673" y="2351"/>
                    <a:pt x="1668" y="2281"/>
                  </a:cubicBezTo>
                  <a:cubicBezTo>
                    <a:pt x="1665" y="2213"/>
                    <a:pt x="1628" y="2151"/>
                    <a:pt x="1569" y="2115"/>
                  </a:cubicBezTo>
                  <a:cubicBezTo>
                    <a:pt x="1338" y="1970"/>
                    <a:pt x="1253" y="1678"/>
                    <a:pt x="1371" y="1434"/>
                  </a:cubicBezTo>
                  <a:cubicBezTo>
                    <a:pt x="1431" y="1306"/>
                    <a:pt x="1540" y="1208"/>
                    <a:pt x="1673" y="1161"/>
                  </a:cubicBezTo>
                  <a:cubicBezTo>
                    <a:pt x="1732" y="1139"/>
                    <a:pt x="1792" y="1129"/>
                    <a:pt x="1853" y="1129"/>
                  </a:cubicBezTo>
                  <a:cubicBezTo>
                    <a:pt x="1931" y="1129"/>
                    <a:pt x="2009" y="1146"/>
                    <a:pt x="2081" y="1181"/>
                  </a:cubicBezTo>
                  <a:cubicBezTo>
                    <a:pt x="2108" y="1195"/>
                    <a:pt x="2138" y="1202"/>
                    <a:pt x="2168" y="1202"/>
                  </a:cubicBezTo>
                  <a:cubicBezTo>
                    <a:pt x="2271" y="1202"/>
                    <a:pt x="2373" y="1123"/>
                    <a:pt x="2382" y="1014"/>
                  </a:cubicBezTo>
                  <a:cubicBezTo>
                    <a:pt x="2392" y="940"/>
                    <a:pt x="2416" y="868"/>
                    <a:pt x="2454" y="803"/>
                  </a:cubicBezTo>
                  <a:cubicBezTo>
                    <a:pt x="2552" y="639"/>
                    <a:pt x="2728" y="544"/>
                    <a:pt x="2911" y="544"/>
                  </a:cubicBezTo>
                  <a:cubicBezTo>
                    <a:pt x="2969" y="544"/>
                    <a:pt x="3027" y="553"/>
                    <a:pt x="3084" y="573"/>
                  </a:cubicBezTo>
                  <a:cubicBezTo>
                    <a:pt x="3168" y="602"/>
                    <a:pt x="3240" y="649"/>
                    <a:pt x="3300" y="712"/>
                  </a:cubicBezTo>
                  <a:cubicBezTo>
                    <a:pt x="3341" y="756"/>
                    <a:pt x="3399" y="779"/>
                    <a:pt x="3458" y="779"/>
                  </a:cubicBezTo>
                  <a:cubicBezTo>
                    <a:pt x="3469" y="779"/>
                    <a:pt x="3479" y="779"/>
                    <a:pt x="3490" y="777"/>
                  </a:cubicBezTo>
                  <a:cubicBezTo>
                    <a:pt x="3561" y="765"/>
                    <a:pt x="3619" y="720"/>
                    <a:pt x="3649" y="655"/>
                  </a:cubicBezTo>
                  <a:lnTo>
                    <a:pt x="3652" y="646"/>
                  </a:lnTo>
                  <a:cubicBezTo>
                    <a:pt x="3712" y="517"/>
                    <a:pt x="3821" y="420"/>
                    <a:pt x="3955" y="373"/>
                  </a:cubicBezTo>
                  <a:cubicBezTo>
                    <a:pt x="4014" y="352"/>
                    <a:pt x="4075" y="341"/>
                    <a:pt x="4136" y="341"/>
                  </a:cubicBezTo>
                  <a:close/>
                  <a:moveTo>
                    <a:pt x="2417" y="6021"/>
                  </a:moveTo>
                  <a:lnTo>
                    <a:pt x="2417" y="6021"/>
                  </a:lnTo>
                  <a:cubicBezTo>
                    <a:pt x="2366" y="6450"/>
                    <a:pt x="2226" y="7216"/>
                    <a:pt x="1844" y="8254"/>
                  </a:cubicBezTo>
                  <a:cubicBezTo>
                    <a:pt x="1838" y="8270"/>
                    <a:pt x="1826" y="8276"/>
                    <a:pt x="1822" y="8276"/>
                  </a:cubicBezTo>
                  <a:lnTo>
                    <a:pt x="1040" y="7904"/>
                  </a:lnTo>
                  <a:cubicBezTo>
                    <a:pt x="1037" y="7903"/>
                    <a:pt x="1034" y="7888"/>
                    <a:pt x="1043" y="7873"/>
                  </a:cubicBezTo>
                  <a:cubicBezTo>
                    <a:pt x="1606" y="6922"/>
                    <a:pt x="2114" y="6330"/>
                    <a:pt x="2417" y="6021"/>
                  </a:cubicBezTo>
                  <a:close/>
                  <a:moveTo>
                    <a:pt x="4130" y="0"/>
                  </a:moveTo>
                  <a:cubicBezTo>
                    <a:pt x="4030" y="0"/>
                    <a:pt x="3931" y="17"/>
                    <a:pt x="3834" y="51"/>
                  </a:cubicBezTo>
                  <a:cubicBezTo>
                    <a:pt x="3662" y="111"/>
                    <a:pt x="3519" y="220"/>
                    <a:pt x="3417" y="363"/>
                  </a:cubicBezTo>
                  <a:cubicBezTo>
                    <a:pt x="3349" y="315"/>
                    <a:pt x="3275" y="276"/>
                    <a:pt x="3195" y="249"/>
                  </a:cubicBezTo>
                  <a:cubicBezTo>
                    <a:pt x="3100" y="217"/>
                    <a:pt x="3003" y="201"/>
                    <a:pt x="2908" y="201"/>
                  </a:cubicBezTo>
                  <a:cubicBezTo>
                    <a:pt x="2604" y="201"/>
                    <a:pt x="2313" y="359"/>
                    <a:pt x="2151" y="631"/>
                  </a:cubicBezTo>
                  <a:cubicBezTo>
                    <a:pt x="2116" y="690"/>
                    <a:pt x="2088" y="751"/>
                    <a:pt x="2067" y="812"/>
                  </a:cubicBezTo>
                  <a:cubicBezTo>
                    <a:pt x="1995" y="793"/>
                    <a:pt x="1921" y="784"/>
                    <a:pt x="1847" y="784"/>
                  </a:cubicBezTo>
                  <a:cubicBezTo>
                    <a:pt x="1747" y="784"/>
                    <a:pt x="1648" y="801"/>
                    <a:pt x="1551" y="834"/>
                  </a:cubicBezTo>
                  <a:cubicBezTo>
                    <a:pt x="1331" y="914"/>
                    <a:pt x="1153" y="1074"/>
                    <a:pt x="1052" y="1286"/>
                  </a:cubicBezTo>
                  <a:cubicBezTo>
                    <a:pt x="884" y="1635"/>
                    <a:pt x="971" y="2047"/>
                    <a:pt x="1247" y="2304"/>
                  </a:cubicBezTo>
                  <a:cubicBezTo>
                    <a:pt x="1193" y="2367"/>
                    <a:pt x="1147" y="2439"/>
                    <a:pt x="1115" y="2514"/>
                  </a:cubicBezTo>
                  <a:cubicBezTo>
                    <a:pt x="918" y="2949"/>
                    <a:pt x="1110" y="3470"/>
                    <a:pt x="1544" y="3671"/>
                  </a:cubicBezTo>
                  <a:cubicBezTo>
                    <a:pt x="1663" y="3727"/>
                    <a:pt x="1790" y="3756"/>
                    <a:pt x="1918" y="3756"/>
                  </a:cubicBezTo>
                  <a:cubicBezTo>
                    <a:pt x="1930" y="3756"/>
                    <a:pt x="1942" y="3755"/>
                    <a:pt x="1954" y="3755"/>
                  </a:cubicBezTo>
                  <a:lnTo>
                    <a:pt x="1954" y="3755"/>
                  </a:lnTo>
                  <a:cubicBezTo>
                    <a:pt x="2038" y="4810"/>
                    <a:pt x="580" y="6471"/>
                    <a:pt x="93" y="7094"/>
                  </a:cubicBezTo>
                  <a:cubicBezTo>
                    <a:pt x="27" y="7174"/>
                    <a:pt x="1" y="7278"/>
                    <a:pt x="23" y="7379"/>
                  </a:cubicBezTo>
                  <a:cubicBezTo>
                    <a:pt x="45" y="7481"/>
                    <a:pt x="111" y="7565"/>
                    <a:pt x="205" y="7609"/>
                  </a:cubicBezTo>
                  <a:lnTo>
                    <a:pt x="690" y="7839"/>
                  </a:lnTo>
                  <a:cubicBezTo>
                    <a:pt x="683" y="7892"/>
                    <a:pt x="686" y="7947"/>
                    <a:pt x="703" y="7998"/>
                  </a:cubicBezTo>
                  <a:cubicBezTo>
                    <a:pt x="733" y="8094"/>
                    <a:pt x="799" y="8172"/>
                    <a:pt x="887" y="8213"/>
                  </a:cubicBezTo>
                  <a:lnTo>
                    <a:pt x="1670" y="8586"/>
                  </a:lnTo>
                  <a:cubicBezTo>
                    <a:pt x="1716" y="8609"/>
                    <a:pt x="1766" y="8619"/>
                    <a:pt x="1816" y="8619"/>
                  </a:cubicBezTo>
                  <a:cubicBezTo>
                    <a:pt x="1917" y="8619"/>
                    <a:pt x="2018" y="8576"/>
                    <a:pt x="2086" y="8501"/>
                  </a:cubicBezTo>
                  <a:lnTo>
                    <a:pt x="2582" y="8736"/>
                  </a:lnTo>
                  <a:cubicBezTo>
                    <a:pt x="2628" y="8757"/>
                    <a:pt x="2677" y="8769"/>
                    <a:pt x="2726" y="8769"/>
                  </a:cubicBezTo>
                  <a:cubicBezTo>
                    <a:pt x="2777" y="8769"/>
                    <a:pt x="2828" y="8756"/>
                    <a:pt x="2876" y="8732"/>
                  </a:cubicBezTo>
                  <a:cubicBezTo>
                    <a:pt x="2968" y="8686"/>
                    <a:pt x="3033" y="8599"/>
                    <a:pt x="3052" y="8498"/>
                  </a:cubicBezTo>
                  <a:cubicBezTo>
                    <a:pt x="3101" y="8248"/>
                    <a:pt x="3181" y="7861"/>
                    <a:pt x="3290" y="7428"/>
                  </a:cubicBezTo>
                  <a:cubicBezTo>
                    <a:pt x="3314" y="7334"/>
                    <a:pt x="3256" y="7240"/>
                    <a:pt x="3162" y="7218"/>
                  </a:cubicBezTo>
                  <a:cubicBezTo>
                    <a:pt x="3148" y="7214"/>
                    <a:pt x="3134" y="7212"/>
                    <a:pt x="3120" y="7212"/>
                  </a:cubicBezTo>
                  <a:cubicBezTo>
                    <a:pt x="3043" y="7212"/>
                    <a:pt x="2972" y="7266"/>
                    <a:pt x="2954" y="7344"/>
                  </a:cubicBezTo>
                  <a:cubicBezTo>
                    <a:pt x="2846" y="7775"/>
                    <a:pt x="2765" y="8163"/>
                    <a:pt x="2717" y="8416"/>
                  </a:cubicBezTo>
                  <a:lnTo>
                    <a:pt x="2233" y="8186"/>
                  </a:lnTo>
                  <a:cubicBezTo>
                    <a:pt x="2623" y="7080"/>
                    <a:pt x="2740" y="6289"/>
                    <a:pt x="2776" y="5907"/>
                  </a:cubicBezTo>
                  <a:cubicBezTo>
                    <a:pt x="2786" y="5779"/>
                    <a:pt x="2721" y="5661"/>
                    <a:pt x="2611" y="5608"/>
                  </a:cubicBezTo>
                  <a:cubicBezTo>
                    <a:pt x="2571" y="5589"/>
                    <a:pt x="2528" y="5580"/>
                    <a:pt x="2486" y="5580"/>
                  </a:cubicBezTo>
                  <a:cubicBezTo>
                    <a:pt x="2411" y="5580"/>
                    <a:pt x="2336" y="5610"/>
                    <a:pt x="2277" y="5667"/>
                  </a:cubicBezTo>
                  <a:cubicBezTo>
                    <a:pt x="2000" y="5936"/>
                    <a:pt x="1456" y="6525"/>
                    <a:pt x="844" y="7526"/>
                  </a:cubicBezTo>
                  <a:lnTo>
                    <a:pt x="373" y="7303"/>
                  </a:lnTo>
                  <a:cubicBezTo>
                    <a:pt x="749" y="6847"/>
                    <a:pt x="1640" y="5735"/>
                    <a:pt x="2034" y="4907"/>
                  </a:cubicBezTo>
                  <a:cubicBezTo>
                    <a:pt x="2211" y="4529"/>
                    <a:pt x="2283" y="4212"/>
                    <a:pt x="2300" y="3959"/>
                  </a:cubicBezTo>
                  <a:cubicBezTo>
                    <a:pt x="2374" y="4041"/>
                    <a:pt x="2467" y="4111"/>
                    <a:pt x="2571" y="4160"/>
                  </a:cubicBezTo>
                  <a:lnTo>
                    <a:pt x="2621" y="4183"/>
                  </a:lnTo>
                  <a:cubicBezTo>
                    <a:pt x="2599" y="4559"/>
                    <a:pt x="2705" y="4807"/>
                    <a:pt x="2940" y="4917"/>
                  </a:cubicBezTo>
                  <a:cubicBezTo>
                    <a:pt x="3012" y="4951"/>
                    <a:pt x="3084" y="4967"/>
                    <a:pt x="3159" y="4967"/>
                  </a:cubicBezTo>
                  <a:cubicBezTo>
                    <a:pt x="3331" y="4967"/>
                    <a:pt x="3518" y="4878"/>
                    <a:pt x="3711" y="4701"/>
                  </a:cubicBezTo>
                  <a:cubicBezTo>
                    <a:pt x="3825" y="4752"/>
                    <a:pt x="3946" y="4777"/>
                    <a:pt x="4068" y="4777"/>
                  </a:cubicBezTo>
                  <a:cubicBezTo>
                    <a:pt x="4087" y="4777"/>
                    <a:pt x="4106" y="4776"/>
                    <a:pt x="4125" y="4775"/>
                  </a:cubicBezTo>
                  <a:lnTo>
                    <a:pt x="4125" y="4775"/>
                  </a:lnTo>
                  <a:cubicBezTo>
                    <a:pt x="3932" y="4947"/>
                    <a:pt x="3713" y="5210"/>
                    <a:pt x="3522" y="5614"/>
                  </a:cubicBezTo>
                  <a:cubicBezTo>
                    <a:pt x="3403" y="5864"/>
                    <a:pt x="3284" y="6187"/>
                    <a:pt x="3167" y="6572"/>
                  </a:cubicBezTo>
                  <a:cubicBezTo>
                    <a:pt x="3139" y="6665"/>
                    <a:pt x="3190" y="6761"/>
                    <a:pt x="3283" y="6790"/>
                  </a:cubicBezTo>
                  <a:cubicBezTo>
                    <a:pt x="3300" y="6795"/>
                    <a:pt x="3317" y="6798"/>
                    <a:pt x="3333" y="6798"/>
                  </a:cubicBezTo>
                  <a:cubicBezTo>
                    <a:pt x="3407" y="6798"/>
                    <a:pt x="3476" y="6750"/>
                    <a:pt x="3499" y="6674"/>
                  </a:cubicBezTo>
                  <a:cubicBezTo>
                    <a:pt x="3612" y="6303"/>
                    <a:pt x="3725" y="5996"/>
                    <a:pt x="3837" y="5763"/>
                  </a:cubicBezTo>
                  <a:cubicBezTo>
                    <a:pt x="4035" y="5345"/>
                    <a:pt x="4260" y="5103"/>
                    <a:pt x="4438" y="4964"/>
                  </a:cubicBezTo>
                  <a:cubicBezTo>
                    <a:pt x="4515" y="5054"/>
                    <a:pt x="4609" y="5125"/>
                    <a:pt x="4717" y="5178"/>
                  </a:cubicBezTo>
                  <a:cubicBezTo>
                    <a:pt x="4838" y="5236"/>
                    <a:pt x="4967" y="5264"/>
                    <a:pt x="5095" y="5264"/>
                  </a:cubicBezTo>
                  <a:cubicBezTo>
                    <a:pt x="5417" y="5264"/>
                    <a:pt x="5733" y="5088"/>
                    <a:pt x="5886" y="4779"/>
                  </a:cubicBezTo>
                  <a:cubicBezTo>
                    <a:pt x="5923" y="4706"/>
                    <a:pt x="5951" y="4625"/>
                    <a:pt x="5965" y="4544"/>
                  </a:cubicBezTo>
                  <a:cubicBezTo>
                    <a:pt x="6005" y="4550"/>
                    <a:pt x="6045" y="4552"/>
                    <a:pt x="6085" y="4552"/>
                  </a:cubicBezTo>
                  <a:cubicBezTo>
                    <a:pt x="6415" y="4552"/>
                    <a:pt x="6728" y="4365"/>
                    <a:pt x="6878" y="4050"/>
                  </a:cubicBezTo>
                  <a:cubicBezTo>
                    <a:pt x="7062" y="3667"/>
                    <a:pt x="6937" y="3211"/>
                    <a:pt x="6603" y="2968"/>
                  </a:cubicBezTo>
                  <a:cubicBezTo>
                    <a:pt x="6640" y="2913"/>
                    <a:pt x="6669" y="2852"/>
                    <a:pt x="6693" y="2788"/>
                  </a:cubicBezTo>
                  <a:cubicBezTo>
                    <a:pt x="6872" y="2317"/>
                    <a:pt x="6585" y="1765"/>
                    <a:pt x="6099" y="1638"/>
                  </a:cubicBezTo>
                  <a:cubicBezTo>
                    <a:pt x="6145" y="1468"/>
                    <a:pt x="6137" y="1287"/>
                    <a:pt x="6077" y="1117"/>
                  </a:cubicBezTo>
                  <a:cubicBezTo>
                    <a:pt x="5998" y="896"/>
                    <a:pt x="5839" y="717"/>
                    <a:pt x="5624" y="617"/>
                  </a:cubicBezTo>
                  <a:cubicBezTo>
                    <a:pt x="5505" y="559"/>
                    <a:pt x="5376" y="531"/>
                    <a:pt x="5247" y="531"/>
                  </a:cubicBezTo>
                  <a:cubicBezTo>
                    <a:pt x="5149" y="531"/>
                    <a:pt x="5051" y="548"/>
                    <a:pt x="4957" y="580"/>
                  </a:cubicBezTo>
                  <a:cubicBezTo>
                    <a:pt x="4879" y="364"/>
                    <a:pt x="4717" y="185"/>
                    <a:pt x="4506" y="85"/>
                  </a:cubicBezTo>
                  <a:cubicBezTo>
                    <a:pt x="4386" y="28"/>
                    <a:pt x="4258" y="0"/>
                    <a:pt x="41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401" name="Google Shape;401;p44"/>
          <p:cNvGrpSpPr/>
          <p:nvPr/>
        </p:nvGrpSpPr>
        <p:grpSpPr>
          <a:xfrm>
            <a:off x="2265840" y="1655441"/>
            <a:ext cx="657411" cy="335325"/>
            <a:chOff x="3444532" y="1731078"/>
            <a:chExt cx="346261" cy="176274"/>
          </a:xfrm>
        </p:grpSpPr>
        <p:sp>
          <p:nvSpPr>
            <p:cNvPr id="402" name="Google Shape;402;p44"/>
            <p:cNvSpPr/>
            <p:nvPr/>
          </p:nvSpPr>
          <p:spPr>
            <a:xfrm>
              <a:off x="3523751" y="1758897"/>
              <a:ext cx="60275" cy="21021"/>
            </a:xfrm>
            <a:custGeom>
              <a:avLst/>
              <a:gdLst/>
              <a:ahLst/>
              <a:cxnLst/>
              <a:rect l="l" t="t" r="r" b="b"/>
              <a:pathLst>
                <a:path w="2119" h="739" extrusionOk="0">
                  <a:moveTo>
                    <a:pt x="811" y="1"/>
                  </a:moveTo>
                  <a:cubicBezTo>
                    <a:pt x="581" y="1"/>
                    <a:pt x="350" y="41"/>
                    <a:pt x="134" y="124"/>
                  </a:cubicBezTo>
                  <a:cubicBezTo>
                    <a:pt x="44" y="158"/>
                    <a:pt x="0" y="258"/>
                    <a:pt x="36" y="348"/>
                  </a:cubicBezTo>
                  <a:cubicBezTo>
                    <a:pt x="62" y="417"/>
                    <a:pt x="127" y="459"/>
                    <a:pt x="197" y="459"/>
                  </a:cubicBezTo>
                  <a:cubicBezTo>
                    <a:pt x="218" y="459"/>
                    <a:pt x="239" y="455"/>
                    <a:pt x="259" y="448"/>
                  </a:cubicBezTo>
                  <a:cubicBezTo>
                    <a:pt x="432" y="381"/>
                    <a:pt x="619" y="349"/>
                    <a:pt x="807" y="349"/>
                  </a:cubicBezTo>
                  <a:cubicBezTo>
                    <a:pt x="1171" y="349"/>
                    <a:pt x="1538" y="470"/>
                    <a:pt x="1816" y="699"/>
                  </a:cubicBezTo>
                  <a:cubicBezTo>
                    <a:pt x="1848" y="725"/>
                    <a:pt x="1887" y="738"/>
                    <a:pt x="1926" y="738"/>
                  </a:cubicBezTo>
                  <a:cubicBezTo>
                    <a:pt x="1976" y="738"/>
                    <a:pt x="2026" y="717"/>
                    <a:pt x="2060" y="675"/>
                  </a:cubicBezTo>
                  <a:cubicBezTo>
                    <a:pt x="2118" y="599"/>
                    <a:pt x="2108" y="492"/>
                    <a:pt x="2035" y="430"/>
                  </a:cubicBezTo>
                  <a:cubicBezTo>
                    <a:pt x="1692" y="149"/>
                    <a:pt x="1251" y="1"/>
                    <a:pt x="8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03" name="Google Shape;403;p44"/>
            <p:cNvSpPr/>
            <p:nvPr/>
          </p:nvSpPr>
          <p:spPr>
            <a:xfrm>
              <a:off x="3444532" y="1731078"/>
              <a:ext cx="346261" cy="176274"/>
            </a:xfrm>
            <a:custGeom>
              <a:avLst/>
              <a:gdLst/>
              <a:ahLst/>
              <a:cxnLst/>
              <a:rect l="l" t="t" r="r" b="b"/>
              <a:pathLst>
                <a:path w="12173" h="6197" extrusionOk="0">
                  <a:moveTo>
                    <a:pt x="6446" y="345"/>
                  </a:moveTo>
                  <a:cubicBezTo>
                    <a:pt x="6860" y="345"/>
                    <a:pt x="7410" y="571"/>
                    <a:pt x="7687" y="861"/>
                  </a:cubicBezTo>
                  <a:cubicBezTo>
                    <a:pt x="7902" y="1085"/>
                    <a:pt x="8027" y="1426"/>
                    <a:pt x="8035" y="1815"/>
                  </a:cubicBezTo>
                  <a:cubicBezTo>
                    <a:pt x="8049" y="2281"/>
                    <a:pt x="7881" y="2748"/>
                    <a:pt x="7592" y="3070"/>
                  </a:cubicBezTo>
                  <a:lnTo>
                    <a:pt x="5576" y="3070"/>
                  </a:lnTo>
                  <a:cubicBezTo>
                    <a:pt x="5815" y="2709"/>
                    <a:pt x="5941" y="2260"/>
                    <a:pt x="5931" y="1805"/>
                  </a:cubicBezTo>
                  <a:cubicBezTo>
                    <a:pt x="5926" y="1640"/>
                    <a:pt x="5904" y="1481"/>
                    <a:pt x="5866" y="1334"/>
                  </a:cubicBezTo>
                  <a:cubicBezTo>
                    <a:pt x="5923" y="1328"/>
                    <a:pt x="5981" y="1325"/>
                    <a:pt x="6039" y="1325"/>
                  </a:cubicBezTo>
                  <a:cubicBezTo>
                    <a:pt x="6405" y="1325"/>
                    <a:pt x="6774" y="1448"/>
                    <a:pt x="7049" y="1674"/>
                  </a:cubicBezTo>
                  <a:cubicBezTo>
                    <a:pt x="7081" y="1701"/>
                    <a:pt x="7120" y="1714"/>
                    <a:pt x="7159" y="1714"/>
                  </a:cubicBezTo>
                  <a:cubicBezTo>
                    <a:pt x="7209" y="1714"/>
                    <a:pt x="7259" y="1692"/>
                    <a:pt x="7293" y="1650"/>
                  </a:cubicBezTo>
                  <a:cubicBezTo>
                    <a:pt x="7355" y="1577"/>
                    <a:pt x="7343" y="1467"/>
                    <a:pt x="7270" y="1406"/>
                  </a:cubicBezTo>
                  <a:cubicBezTo>
                    <a:pt x="6929" y="1127"/>
                    <a:pt x="6495" y="977"/>
                    <a:pt x="6053" y="977"/>
                  </a:cubicBezTo>
                  <a:cubicBezTo>
                    <a:pt x="5951" y="977"/>
                    <a:pt x="5849" y="985"/>
                    <a:pt x="5747" y="1001"/>
                  </a:cubicBezTo>
                  <a:cubicBezTo>
                    <a:pt x="5697" y="898"/>
                    <a:pt x="5638" y="804"/>
                    <a:pt x="5571" y="717"/>
                  </a:cubicBezTo>
                  <a:cubicBezTo>
                    <a:pt x="5853" y="492"/>
                    <a:pt x="6161" y="353"/>
                    <a:pt x="6411" y="345"/>
                  </a:cubicBezTo>
                  <a:cubicBezTo>
                    <a:pt x="6423" y="345"/>
                    <a:pt x="6434" y="345"/>
                    <a:pt x="6446" y="345"/>
                  </a:cubicBezTo>
                  <a:close/>
                  <a:moveTo>
                    <a:pt x="3996" y="345"/>
                  </a:moveTo>
                  <a:cubicBezTo>
                    <a:pt x="4410" y="345"/>
                    <a:pt x="4958" y="571"/>
                    <a:pt x="5235" y="861"/>
                  </a:cubicBezTo>
                  <a:cubicBezTo>
                    <a:pt x="5450" y="1085"/>
                    <a:pt x="5575" y="1426"/>
                    <a:pt x="5585" y="1815"/>
                  </a:cubicBezTo>
                  <a:cubicBezTo>
                    <a:pt x="5596" y="2275"/>
                    <a:pt x="5432" y="2744"/>
                    <a:pt x="5146" y="3066"/>
                  </a:cubicBezTo>
                  <a:cubicBezTo>
                    <a:pt x="5144" y="3067"/>
                    <a:pt x="5144" y="3069"/>
                    <a:pt x="5143" y="3072"/>
                  </a:cubicBezTo>
                  <a:lnTo>
                    <a:pt x="1652" y="3072"/>
                  </a:lnTo>
                  <a:cubicBezTo>
                    <a:pt x="1520" y="2757"/>
                    <a:pt x="1554" y="2381"/>
                    <a:pt x="1743" y="2127"/>
                  </a:cubicBezTo>
                  <a:cubicBezTo>
                    <a:pt x="1843" y="1993"/>
                    <a:pt x="1977" y="1884"/>
                    <a:pt x="2120" y="1768"/>
                  </a:cubicBezTo>
                  <a:cubicBezTo>
                    <a:pt x="2230" y="1680"/>
                    <a:pt x="2344" y="1589"/>
                    <a:pt x="2446" y="1480"/>
                  </a:cubicBezTo>
                  <a:cubicBezTo>
                    <a:pt x="2593" y="1324"/>
                    <a:pt x="2704" y="1148"/>
                    <a:pt x="2838" y="988"/>
                  </a:cubicBezTo>
                  <a:cubicBezTo>
                    <a:pt x="3095" y="686"/>
                    <a:pt x="3557" y="357"/>
                    <a:pt x="3961" y="345"/>
                  </a:cubicBezTo>
                  <a:cubicBezTo>
                    <a:pt x="3973" y="345"/>
                    <a:pt x="3984" y="345"/>
                    <a:pt x="3996" y="345"/>
                  </a:cubicBezTo>
                  <a:close/>
                  <a:moveTo>
                    <a:pt x="1545" y="3419"/>
                  </a:moveTo>
                  <a:lnTo>
                    <a:pt x="1435" y="3765"/>
                  </a:lnTo>
                  <a:lnTo>
                    <a:pt x="691" y="3765"/>
                  </a:lnTo>
                  <a:cubicBezTo>
                    <a:pt x="462" y="3758"/>
                    <a:pt x="462" y="3426"/>
                    <a:pt x="691" y="3419"/>
                  </a:cubicBezTo>
                  <a:close/>
                  <a:moveTo>
                    <a:pt x="3019" y="3419"/>
                  </a:moveTo>
                  <a:lnTo>
                    <a:pt x="2909" y="3765"/>
                  </a:lnTo>
                  <a:lnTo>
                    <a:pt x="1799" y="3765"/>
                  </a:lnTo>
                  <a:lnTo>
                    <a:pt x="1909" y="3419"/>
                  </a:lnTo>
                  <a:close/>
                  <a:moveTo>
                    <a:pt x="4492" y="3419"/>
                  </a:moveTo>
                  <a:lnTo>
                    <a:pt x="4382" y="3765"/>
                  </a:lnTo>
                  <a:lnTo>
                    <a:pt x="3272" y="3765"/>
                  </a:lnTo>
                  <a:lnTo>
                    <a:pt x="3382" y="3419"/>
                  </a:lnTo>
                  <a:close/>
                  <a:moveTo>
                    <a:pt x="5967" y="3419"/>
                  </a:moveTo>
                  <a:lnTo>
                    <a:pt x="5857" y="3765"/>
                  </a:lnTo>
                  <a:lnTo>
                    <a:pt x="4748" y="3765"/>
                  </a:lnTo>
                  <a:lnTo>
                    <a:pt x="4858" y="3419"/>
                  </a:lnTo>
                  <a:close/>
                  <a:moveTo>
                    <a:pt x="7440" y="3419"/>
                  </a:moveTo>
                  <a:lnTo>
                    <a:pt x="7330" y="3765"/>
                  </a:lnTo>
                  <a:lnTo>
                    <a:pt x="6220" y="3765"/>
                  </a:lnTo>
                  <a:lnTo>
                    <a:pt x="6330" y="3419"/>
                  </a:lnTo>
                  <a:close/>
                  <a:moveTo>
                    <a:pt x="8914" y="3419"/>
                  </a:moveTo>
                  <a:lnTo>
                    <a:pt x="8804" y="3765"/>
                  </a:lnTo>
                  <a:lnTo>
                    <a:pt x="7694" y="3765"/>
                  </a:lnTo>
                  <a:lnTo>
                    <a:pt x="7805" y="3419"/>
                  </a:lnTo>
                  <a:close/>
                  <a:moveTo>
                    <a:pt x="10387" y="3419"/>
                  </a:moveTo>
                  <a:lnTo>
                    <a:pt x="10277" y="3765"/>
                  </a:lnTo>
                  <a:lnTo>
                    <a:pt x="9167" y="3765"/>
                  </a:lnTo>
                  <a:lnTo>
                    <a:pt x="9277" y="3419"/>
                  </a:lnTo>
                  <a:close/>
                  <a:moveTo>
                    <a:pt x="11485" y="3419"/>
                  </a:moveTo>
                  <a:cubicBezTo>
                    <a:pt x="11714" y="3426"/>
                    <a:pt x="11714" y="3758"/>
                    <a:pt x="11485" y="3765"/>
                  </a:cubicBezTo>
                  <a:lnTo>
                    <a:pt x="10641" y="3765"/>
                  </a:lnTo>
                  <a:lnTo>
                    <a:pt x="10752" y="3419"/>
                  </a:lnTo>
                  <a:close/>
                  <a:moveTo>
                    <a:pt x="8926" y="0"/>
                  </a:moveTo>
                  <a:cubicBezTo>
                    <a:pt x="8910" y="0"/>
                    <a:pt x="8894" y="1"/>
                    <a:pt x="8878" y="1"/>
                  </a:cubicBezTo>
                  <a:cubicBezTo>
                    <a:pt x="8540" y="12"/>
                    <a:pt x="8138" y="192"/>
                    <a:pt x="7789" y="486"/>
                  </a:cubicBezTo>
                  <a:cubicBezTo>
                    <a:pt x="7428" y="197"/>
                    <a:pt x="6894" y="1"/>
                    <a:pt x="6450" y="1"/>
                  </a:cubicBezTo>
                  <a:cubicBezTo>
                    <a:pt x="6434" y="1"/>
                    <a:pt x="6418" y="1"/>
                    <a:pt x="6403" y="1"/>
                  </a:cubicBezTo>
                  <a:cubicBezTo>
                    <a:pt x="5953" y="16"/>
                    <a:pt x="5543" y="297"/>
                    <a:pt x="5324" y="476"/>
                  </a:cubicBezTo>
                  <a:cubicBezTo>
                    <a:pt x="4966" y="192"/>
                    <a:pt x="4439" y="1"/>
                    <a:pt x="3998" y="1"/>
                  </a:cubicBezTo>
                  <a:cubicBezTo>
                    <a:pt x="3981" y="1"/>
                    <a:pt x="3965" y="1"/>
                    <a:pt x="3949" y="1"/>
                  </a:cubicBezTo>
                  <a:cubicBezTo>
                    <a:pt x="3439" y="17"/>
                    <a:pt x="2891" y="395"/>
                    <a:pt x="2575" y="766"/>
                  </a:cubicBezTo>
                  <a:cubicBezTo>
                    <a:pt x="2513" y="836"/>
                    <a:pt x="2458" y="913"/>
                    <a:pt x="2403" y="983"/>
                  </a:cubicBezTo>
                  <a:cubicBezTo>
                    <a:pt x="2333" y="1077"/>
                    <a:pt x="2266" y="1164"/>
                    <a:pt x="2193" y="1243"/>
                  </a:cubicBezTo>
                  <a:cubicBezTo>
                    <a:pt x="1965" y="1480"/>
                    <a:pt x="1668" y="1645"/>
                    <a:pt x="1464" y="1921"/>
                  </a:cubicBezTo>
                  <a:cubicBezTo>
                    <a:pt x="1227" y="2240"/>
                    <a:pt x="1163" y="2676"/>
                    <a:pt x="1282" y="3073"/>
                  </a:cubicBezTo>
                  <a:lnTo>
                    <a:pt x="689" y="3073"/>
                  </a:lnTo>
                  <a:cubicBezTo>
                    <a:pt x="0" y="3098"/>
                    <a:pt x="0" y="4087"/>
                    <a:pt x="689" y="4112"/>
                  </a:cubicBezTo>
                  <a:lnTo>
                    <a:pt x="700" y="4112"/>
                  </a:lnTo>
                  <a:lnTo>
                    <a:pt x="838" y="4452"/>
                  </a:lnTo>
                  <a:cubicBezTo>
                    <a:pt x="961" y="4753"/>
                    <a:pt x="1133" y="5029"/>
                    <a:pt x="1352" y="5272"/>
                  </a:cubicBezTo>
                  <a:cubicBezTo>
                    <a:pt x="1387" y="5310"/>
                    <a:pt x="1434" y="5330"/>
                    <a:pt x="1481" y="5330"/>
                  </a:cubicBezTo>
                  <a:cubicBezTo>
                    <a:pt x="1523" y="5330"/>
                    <a:pt x="1564" y="5315"/>
                    <a:pt x="1596" y="5285"/>
                  </a:cubicBezTo>
                  <a:cubicBezTo>
                    <a:pt x="1668" y="5221"/>
                    <a:pt x="1674" y="5110"/>
                    <a:pt x="1609" y="5040"/>
                  </a:cubicBezTo>
                  <a:cubicBezTo>
                    <a:pt x="1418" y="4830"/>
                    <a:pt x="1267" y="4589"/>
                    <a:pt x="1160" y="4324"/>
                  </a:cubicBezTo>
                  <a:lnTo>
                    <a:pt x="1074" y="4114"/>
                  </a:lnTo>
                  <a:lnTo>
                    <a:pt x="11099" y="4114"/>
                  </a:lnTo>
                  <a:lnTo>
                    <a:pt x="11015" y="4324"/>
                  </a:lnTo>
                  <a:cubicBezTo>
                    <a:pt x="10636" y="5250"/>
                    <a:pt x="9746" y="5848"/>
                    <a:pt x="8745" y="5848"/>
                  </a:cubicBezTo>
                  <a:lnTo>
                    <a:pt x="3431" y="5848"/>
                  </a:lnTo>
                  <a:cubicBezTo>
                    <a:pt x="3001" y="5848"/>
                    <a:pt x="2580" y="5736"/>
                    <a:pt x="2208" y="5522"/>
                  </a:cubicBezTo>
                  <a:cubicBezTo>
                    <a:pt x="2181" y="5506"/>
                    <a:pt x="2151" y="5498"/>
                    <a:pt x="2122" y="5498"/>
                  </a:cubicBezTo>
                  <a:cubicBezTo>
                    <a:pt x="2062" y="5498"/>
                    <a:pt x="2004" y="5530"/>
                    <a:pt x="1971" y="5587"/>
                  </a:cubicBezTo>
                  <a:cubicBezTo>
                    <a:pt x="1924" y="5669"/>
                    <a:pt x="1953" y="5775"/>
                    <a:pt x="2036" y="5823"/>
                  </a:cubicBezTo>
                  <a:cubicBezTo>
                    <a:pt x="2460" y="6067"/>
                    <a:pt x="2941" y="6197"/>
                    <a:pt x="3431" y="6197"/>
                  </a:cubicBezTo>
                  <a:lnTo>
                    <a:pt x="8745" y="6197"/>
                  </a:lnTo>
                  <a:cubicBezTo>
                    <a:pt x="9887" y="6197"/>
                    <a:pt x="10905" y="5513"/>
                    <a:pt x="11335" y="4456"/>
                  </a:cubicBezTo>
                  <a:lnTo>
                    <a:pt x="11473" y="4117"/>
                  </a:lnTo>
                  <a:lnTo>
                    <a:pt x="11485" y="4117"/>
                  </a:lnTo>
                  <a:cubicBezTo>
                    <a:pt x="12173" y="4086"/>
                    <a:pt x="12173" y="3097"/>
                    <a:pt x="11485" y="3070"/>
                  </a:cubicBezTo>
                  <a:lnTo>
                    <a:pt x="10505" y="3070"/>
                  </a:lnTo>
                  <a:cubicBezTo>
                    <a:pt x="10855" y="2546"/>
                    <a:pt x="10962" y="1799"/>
                    <a:pt x="10755" y="1195"/>
                  </a:cubicBezTo>
                  <a:cubicBezTo>
                    <a:pt x="10730" y="1123"/>
                    <a:pt x="10663" y="1077"/>
                    <a:pt x="10590" y="1077"/>
                  </a:cubicBezTo>
                  <a:cubicBezTo>
                    <a:pt x="10572" y="1077"/>
                    <a:pt x="10553" y="1080"/>
                    <a:pt x="10534" y="1086"/>
                  </a:cubicBezTo>
                  <a:cubicBezTo>
                    <a:pt x="10444" y="1118"/>
                    <a:pt x="10394" y="1215"/>
                    <a:pt x="10427" y="1306"/>
                  </a:cubicBezTo>
                  <a:cubicBezTo>
                    <a:pt x="10480" y="1464"/>
                    <a:pt x="10509" y="1634"/>
                    <a:pt x="10512" y="1814"/>
                  </a:cubicBezTo>
                  <a:cubicBezTo>
                    <a:pt x="10525" y="2281"/>
                    <a:pt x="10358" y="2748"/>
                    <a:pt x="10068" y="3070"/>
                  </a:cubicBezTo>
                  <a:lnTo>
                    <a:pt x="8028" y="3070"/>
                  </a:lnTo>
                  <a:cubicBezTo>
                    <a:pt x="8350" y="2584"/>
                    <a:pt x="8469" y="1914"/>
                    <a:pt x="8321" y="1339"/>
                  </a:cubicBezTo>
                  <a:cubicBezTo>
                    <a:pt x="8387" y="1330"/>
                    <a:pt x="8454" y="1326"/>
                    <a:pt x="8521" y="1326"/>
                  </a:cubicBezTo>
                  <a:cubicBezTo>
                    <a:pt x="8886" y="1326"/>
                    <a:pt x="9251" y="1450"/>
                    <a:pt x="9526" y="1677"/>
                  </a:cubicBezTo>
                  <a:cubicBezTo>
                    <a:pt x="9558" y="1703"/>
                    <a:pt x="9597" y="1716"/>
                    <a:pt x="9636" y="1716"/>
                  </a:cubicBezTo>
                  <a:cubicBezTo>
                    <a:pt x="9686" y="1716"/>
                    <a:pt x="9736" y="1695"/>
                    <a:pt x="9770" y="1653"/>
                  </a:cubicBezTo>
                  <a:cubicBezTo>
                    <a:pt x="9832" y="1580"/>
                    <a:pt x="9820" y="1470"/>
                    <a:pt x="9746" y="1408"/>
                  </a:cubicBezTo>
                  <a:cubicBezTo>
                    <a:pt x="9409" y="1131"/>
                    <a:pt x="8964" y="980"/>
                    <a:pt x="8519" y="980"/>
                  </a:cubicBezTo>
                  <a:cubicBezTo>
                    <a:pt x="8413" y="980"/>
                    <a:pt x="8306" y="989"/>
                    <a:pt x="8202" y="1007"/>
                  </a:cubicBezTo>
                  <a:cubicBezTo>
                    <a:pt x="8153" y="907"/>
                    <a:pt x="8099" y="816"/>
                    <a:pt x="8033" y="732"/>
                  </a:cubicBezTo>
                  <a:cubicBezTo>
                    <a:pt x="8271" y="538"/>
                    <a:pt x="8594" y="356"/>
                    <a:pt x="8888" y="347"/>
                  </a:cubicBezTo>
                  <a:cubicBezTo>
                    <a:pt x="8900" y="346"/>
                    <a:pt x="8912" y="346"/>
                    <a:pt x="8925" y="346"/>
                  </a:cubicBezTo>
                  <a:cubicBezTo>
                    <a:pt x="9273" y="346"/>
                    <a:pt x="9719" y="504"/>
                    <a:pt x="10024" y="738"/>
                  </a:cubicBezTo>
                  <a:cubicBezTo>
                    <a:pt x="10055" y="762"/>
                    <a:pt x="10092" y="774"/>
                    <a:pt x="10129" y="774"/>
                  </a:cubicBezTo>
                  <a:cubicBezTo>
                    <a:pt x="10182" y="774"/>
                    <a:pt x="10233" y="751"/>
                    <a:pt x="10267" y="707"/>
                  </a:cubicBezTo>
                  <a:cubicBezTo>
                    <a:pt x="10325" y="632"/>
                    <a:pt x="10311" y="522"/>
                    <a:pt x="10236" y="464"/>
                  </a:cubicBezTo>
                  <a:cubicBezTo>
                    <a:pt x="9871" y="183"/>
                    <a:pt x="9351" y="0"/>
                    <a:pt x="89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pic>
        <p:nvPicPr>
          <p:cNvPr id="4098" name="Picture 2" descr="Uber Eats Tests New Dine-In Option Allowing Customers to Pre-Order Food -  Eater">
            <a:extLst>
              <a:ext uri="{FF2B5EF4-FFF2-40B4-BE49-F238E27FC236}">
                <a16:creationId xmlns:a16="http://schemas.microsoft.com/office/drawing/2014/main" id="{D6B56C4A-C309-D84A-8530-193113829C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497" r="14708"/>
          <a:stretch/>
        </p:blipFill>
        <p:spPr bwMode="auto">
          <a:xfrm>
            <a:off x="776613" y="626302"/>
            <a:ext cx="3670127" cy="3933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08" name="Picture 12" descr="Foodpanda Redesign Concept on Behance">
            <a:extLst>
              <a:ext uri="{FF2B5EF4-FFF2-40B4-BE49-F238E27FC236}">
                <a16:creationId xmlns:a16="http://schemas.microsoft.com/office/drawing/2014/main" id="{6352EF5B-5ED2-A146-9D2F-79A63DF48C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923"/>
          <a:stretch/>
        </p:blipFill>
        <p:spPr bwMode="auto">
          <a:xfrm>
            <a:off x="4734840" y="613776"/>
            <a:ext cx="3636984" cy="3933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3D4ED24D-4AC6-8F4B-B099-210255E331AB}"/>
              </a:ext>
            </a:extLst>
          </p:cNvPr>
          <p:cNvSpPr txBox="1"/>
          <p:nvPr/>
        </p:nvSpPr>
        <p:spPr>
          <a:xfrm>
            <a:off x="8727135" y="4759191"/>
            <a:ext cx="25519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FFFFFF"/>
                </a:solidFill>
              </a:rPr>
              <a:t>6</a:t>
            </a:r>
            <a:endParaRPr kumimoji="0" lang="en-US" sz="1000" b="0"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937054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8"/>
          <p:cNvSpPr/>
          <p:nvPr/>
        </p:nvSpPr>
        <p:spPr>
          <a:xfrm>
            <a:off x="573225" y="1336825"/>
            <a:ext cx="3883800" cy="15699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38"/>
          <p:cNvSpPr/>
          <p:nvPr/>
        </p:nvSpPr>
        <p:spPr>
          <a:xfrm>
            <a:off x="4687019" y="1336825"/>
            <a:ext cx="3883800" cy="1569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38"/>
          <p:cNvSpPr/>
          <p:nvPr/>
        </p:nvSpPr>
        <p:spPr>
          <a:xfrm>
            <a:off x="573225" y="3033624"/>
            <a:ext cx="3883800" cy="1569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38"/>
          <p:cNvSpPr/>
          <p:nvPr/>
        </p:nvSpPr>
        <p:spPr>
          <a:xfrm>
            <a:off x="4687019" y="3033624"/>
            <a:ext cx="3883800" cy="1569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38"/>
          <p:cNvSpPr txBox="1">
            <a:spLocks noGrp="1"/>
          </p:cNvSpPr>
          <p:nvPr>
            <p:ph type="title"/>
          </p:nvPr>
        </p:nvSpPr>
        <p:spPr>
          <a:xfrm>
            <a:off x="2069775" y="1736127"/>
            <a:ext cx="2011800" cy="457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800" dirty="0"/>
              <a:t>BACKGROUND</a:t>
            </a:r>
            <a:endParaRPr sz="2800" dirty="0"/>
          </a:p>
        </p:txBody>
      </p:sp>
      <p:sp>
        <p:nvSpPr>
          <p:cNvPr id="280" name="Google Shape;280;p38"/>
          <p:cNvSpPr txBox="1">
            <a:spLocks noGrp="1"/>
          </p:cNvSpPr>
          <p:nvPr>
            <p:ph type="title" idx="2"/>
          </p:nvPr>
        </p:nvSpPr>
        <p:spPr>
          <a:xfrm>
            <a:off x="720125" y="1395780"/>
            <a:ext cx="914400" cy="796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01</a:t>
            </a:r>
            <a:endParaRPr dirty="0"/>
          </a:p>
        </p:txBody>
      </p:sp>
      <p:sp>
        <p:nvSpPr>
          <p:cNvPr id="282" name="Google Shape;282;p38"/>
          <p:cNvSpPr txBox="1">
            <a:spLocks noGrp="1"/>
          </p:cNvSpPr>
          <p:nvPr>
            <p:ph type="title" idx="3"/>
          </p:nvPr>
        </p:nvSpPr>
        <p:spPr>
          <a:xfrm>
            <a:off x="6183588" y="1736116"/>
            <a:ext cx="2011800" cy="457200"/>
          </a:xfrm>
          <a:prstGeom prst="rect">
            <a:avLst/>
          </a:prstGeom>
        </p:spPr>
        <p:txBody>
          <a:bodyPr spcFirstLastPara="1" wrap="square" lIns="0" tIns="0" rIns="0" bIns="0" anchor="ctr" anchorCtr="0">
            <a:noAutofit/>
          </a:bodyPr>
          <a:lstStyle/>
          <a:p>
            <a:pPr lvl="0"/>
            <a:r>
              <a:rPr lang="en-US" sz="2800" dirty="0"/>
              <a:t>METHODOLOGY</a:t>
            </a:r>
          </a:p>
        </p:txBody>
      </p:sp>
      <p:sp>
        <p:nvSpPr>
          <p:cNvPr id="283" name="Google Shape;283;p38"/>
          <p:cNvSpPr txBox="1">
            <a:spLocks noGrp="1"/>
          </p:cNvSpPr>
          <p:nvPr>
            <p:ph type="title" idx="4"/>
          </p:nvPr>
        </p:nvSpPr>
        <p:spPr>
          <a:xfrm>
            <a:off x="4833900" y="1395774"/>
            <a:ext cx="914400" cy="796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02</a:t>
            </a:r>
            <a:endParaRPr dirty="0"/>
          </a:p>
        </p:txBody>
      </p:sp>
      <p:sp>
        <p:nvSpPr>
          <p:cNvPr id="285" name="Google Shape;285;p38"/>
          <p:cNvSpPr txBox="1">
            <a:spLocks noGrp="1"/>
          </p:cNvSpPr>
          <p:nvPr>
            <p:ph type="title" idx="6"/>
          </p:nvPr>
        </p:nvSpPr>
        <p:spPr>
          <a:xfrm>
            <a:off x="2069763" y="3432894"/>
            <a:ext cx="2011800" cy="457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800" dirty="0"/>
              <a:t>RESULTS	</a:t>
            </a:r>
            <a:endParaRPr sz="2800" dirty="0"/>
          </a:p>
        </p:txBody>
      </p:sp>
      <p:sp>
        <p:nvSpPr>
          <p:cNvPr id="286" name="Google Shape;286;p38"/>
          <p:cNvSpPr txBox="1">
            <a:spLocks noGrp="1"/>
          </p:cNvSpPr>
          <p:nvPr>
            <p:ph type="title" idx="7"/>
          </p:nvPr>
        </p:nvSpPr>
        <p:spPr>
          <a:xfrm>
            <a:off x="720000" y="3092597"/>
            <a:ext cx="914400" cy="796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03</a:t>
            </a:r>
            <a:endParaRPr dirty="0"/>
          </a:p>
        </p:txBody>
      </p:sp>
      <p:sp>
        <p:nvSpPr>
          <p:cNvPr id="288" name="Google Shape;288;p38"/>
          <p:cNvSpPr txBox="1">
            <a:spLocks noGrp="1"/>
          </p:cNvSpPr>
          <p:nvPr>
            <p:ph type="title" idx="9"/>
          </p:nvPr>
        </p:nvSpPr>
        <p:spPr>
          <a:xfrm>
            <a:off x="6183588" y="3432829"/>
            <a:ext cx="2011800" cy="457200"/>
          </a:xfrm>
          <a:prstGeom prst="rect">
            <a:avLst/>
          </a:prstGeom>
        </p:spPr>
        <p:txBody>
          <a:bodyPr spcFirstLastPara="1" wrap="square" lIns="0" tIns="0" rIns="0" bIns="0" anchor="ctr" anchorCtr="0">
            <a:noAutofit/>
          </a:bodyPr>
          <a:lstStyle/>
          <a:p>
            <a:pPr lvl="0"/>
            <a:r>
              <a:rPr lang="en-US" sz="2800" dirty="0"/>
              <a:t>Implications</a:t>
            </a:r>
            <a:endParaRPr sz="2800" dirty="0"/>
          </a:p>
        </p:txBody>
      </p:sp>
      <p:sp>
        <p:nvSpPr>
          <p:cNvPr id="289" name="Google Shape;289;p38"/>
          <p:cNvSpPr txBox="1">
            <a:spLocks noGrp="1"/>
          </p:cNvSpPr>
          <p:nvPr>
            <p:ph type="title" idx="13"/>
          </p:nvPr>
        </p:nvSpPr>
        <p:spPr>
          <a:xfrm>
            <a:off x="4833900" y="3092575"/>
            <a:ext cx="914400" cy="796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04</a:t>
            </a:r>
            <a:endParaRPr dirty="0"/>
          </a:p>
        </p:txBody>
      </p:sp>
      <p:sp>
        <p:nvSpPr>
          <p:cNvPr id="291" name="Google Shape;291;p38"/>
          <p:cNvSpPr txBox="1">
            <a:spLocks noGrp="1"/>
          </p:cNvSpPr>
          <p:nvPr>
            <p:ph type="title" idx="15"/>
          </p:nvPr>
        </p:nvSpPr>
        <p:spPr>
          <a:xfrm>
            <a:off x="720000" y="421102"/>
            <a:ext cx="7704000" cy="457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dk1"/>
                </a:solidFill>
              </a:rPr>
              <a:t>contents</a:t>
            </a:r>
            <a:endParaRPr dirty="0">
              <a:solidFill>
                <a:schemeClr val="dk1"/>
              </a:solidFill>
            </a:endParaRPr>
          </a:p>
        </p:txBody>
      </p:sp>
      <p:sp>
        <p:nvSpPr>
          <p:cNvPr id="19" name="TextBox 18">
            <a:extLst>
              <a:ext uri="{FF2B5EF4-FFF2-40B4-BE49-F238E27FC236}">
                <a16:creationId xmlns:a16="http://schemas.microsoft.com/office/drawing/2014/main" id="{E98D0DB0-9BD2-ED49-AF8E-AEB992D5800D}"/>
              </a:ext>
            </a:extLst>
          </p:cNvPr>
          <p:cNvSpPr txBox="1"/>
          <p:nvPr/>
        </p:nvSpPr>
        <p:spPr>
          <a:xfrm>
            <a:off x="8727135" y="4759191"/>
            <a:ext cx="255198"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0"/>
          <p:cNvPicPr preferRelativeResize="0"/>
          <p:nvPr/>
        </p:nvPicPr>
        <p:blipFill rotWithShape="1">
          <a:blip r:embed="rId3">
            <a:alphaModFix/>
          </a:blip>
          <a:srcRect t="32834" b="24978"/>
          <a:stretch/>
        </p:blipFill>
        <p:spPr>
          <a:xfrm>
            <a:off x="0" y="0"/>
            <a:ext cx="9144000" cy="2571750"/>
          </a:xfrm>
          <a:prstGeom prst="rect">
            <a:avLst/>
          </a:prstGeom>
          <a:noFill/>
          <a:ln>
            <a:noFill/>
          </a:ln>
        </p:spPr>
      </p:pic>
      <p:sp>
        <p:nvSpPr>
          <p:cNvPr id="305" name="Google Shape;305;p40"/>
          <p:cNvSpPr/>
          <p:nvPr/>
        </p:nvSpPr>
        <p:spPr>
          <a:xfrm>
            <a:off x="1668750" y="2862375"/>
            <a:ext cx="1005900" cy="1005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40"/>
          <p:cNvSpPr/>
          <p:nvPr/>
        </p:nvSpPr>
        <p:spPr>
          <a:xfrm>
            <a:off x="2903238" y="2862375"/>
            <a:ext cx="4572000" cy="10059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40"/>
          <p:cNvSpPr txBox="1">
            <a:spLocks noGrp="1"/>
          </p:cNvSpPr>
          <p:nvPr>
            <p:ph type="title"/>
          </p:nvPr>
        </p:nvSpPr>
        <p:spPr>
          <a:xfrm>
            <a:off x="3134688" y="2995575"/>
            <a:ext cx="4109100" cy="739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BACKGROUND</a:t>
            </a:r>
            <a:endParaRPr dirty="0"/>
          </a:p>
        </p:txBody>
      </p:sp>
      <p:sp>
        <p:nvSpPr>
          <p:cNvPr id="308" name="Google Shape;308;p40"/>
          <p:cNvSpPr txBox="1">
            <a:spLocks noGrp="1"/>
          </p:cNvSpPr>
          <p:nvPr>
            <p:ph type="subTitle" idx="1"/>
          </p:nvPr>
        </p:nvSpPr>
        <p:spPr>
          <a:xfrm>
            <a:off x="2903238" y="3927475"/>
            <a:ext cx="4572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background of the research</a:t>
            </a:r>
            <a:endParaRPr dirty="0"/>
          </a:p>
        </p:txBody>
      </p:sp>
      <p:sp>
        <p:nvSpPr>
          <p:cNvPr id="309" name="Google Shape;309;p40"/>
          <p:cNvSpPr txBox="1">
            <a:spLocks noGrp="1"/>
          </p:cNvSpPr>
          <p:nvPr>
            <p:ph type="title" idx="2"/>
          </p:nvPr>
        </p:nvSpPr>
        <p:spPr>
          <a:xfrm>
            <a:off x="1730023" y="2982229"/>
            <a:ext cx="883200" cy="76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01</a:t>
            </a:r>
            <a:endParaRPr dirty="0"/>
          </a:p>
        </p:txBody>
      </p:sp>
      <p:sp>
        <p:nvSpPr>
          <p:cNvPr id="310" name="Google Shape;310;p40"/>
          <p:cNvSpPr/>
          <p:nvPr/>
        </p:nvSpPr>
        <p:spPr>
          <a:xfrm>
            <a:off x="0" y="2281275"/>
            <a:ext cx="9144000" cy="581100"/>
          </a:xfrm>
          <a:prstGeom prst="roundRect">
            <a:avLst>
              <a:gd name="adj" fmla="val 41451"/>
            </a:avLst>
          </a:prstGeom>
          <a:solidFill>
            <a:schemeClr val="dk1"/>
          </a:solidFill>
          <a:ln>
            <a:noFill/>
          </a:ln>
          <a:effectLst>
            <a:outerShdw blurRad="142875" dist="95250" dir="147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TextBox 8">
            <a:extLst>
              <a:ext uri="{FF2B5EF4-FFF2-40B4-BE49-F238E27FC236}">
                <a16:creationId xmlns:a16="http://schemas.microsoft.com/office/drawing/2014/main" id="{453DC919-9450-144F-AB96-209E767D2EDA}"/>
              </a:ext>
            </a:extLst>
          </p:cNvPr>
          <p:cNvSpPr txBox="1"/>
          <p:nvPr/>
        </p:nvSpPr>
        <p:spPr>
          <a:xfrm>
            <a:off x="8727135" y="4759191"/>
            <a:ext cx="255198"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51"/>
          <p:cNvSpPr txBox="1">
            <a:spLocks noGrp="1"/>
          </p:cNvSpPr>
          <p:nvPr>
            <p:ph type="title"/>
          </p:nvPr>
        </p:nvSpPr>
        <p:spPr>
          <a:xfrm>
            <a:off x="720000" y="425525"/>
            <a:ext cx="3852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BACKGROUND</a:t>
            </a:r>
            <a:endParaRPr dirty="0"/>
          </a:p>
        </p:txBody>
      </p:sp>
      <p:sp>
        <p:nvSpPr>
          <p:cNvPr id="542" name="Google Shape;542;p51"/>
          <p:cNvSpPr txBox="1">
            <a:spLocks noGrp="1"/>
          </p:cNvSpPr>
          <p:nvPr>
            <p:ph type="subTitle" idx="1"/>
          </p:nvPr>
        </p:nvSpPr>
        <p:spPr>
          <a:xfrm>
            <a:off x="532435" y="1136853"/>
            <a:ext cx="4553131" cy="3388458"/>
          </a:xfrm>
          <a:prstGeom prst="rect">
            <a:avLst/>
          </a:prstGeom>
        </p:spPr>
        <p:txBody>
          <a:bodyPr spcFirstLastPara="1" wrap="square" lIns="91425" tIns="91425" rIns="91425" bIns="91425" anchor="t" anchorCtr="0">
            <a:noAutofit/>
          </a:bodyPr>
          <a:lstStyle/>
          <a:p>
            <a:pPr marL="285750" indent="-285750" algn="just">
              <a:lnSpc>
                <a:spcPct val="110000"/>
              </a:lnSpc>
              <a:spcAft>
                <a:spcPts val="1600"/>
              </a:spcAft>
              <a:buFont typeface="Arial" panose="020B0604020202020204" pitchFamily="34" charset="0"/>
              <a:buChar char="•"/>
            </a:pPr>
            <a:r>
              <a:rPr lang="en-US" sz="1400" dirty="0"/>
              <a:t>Understanding customer behavior and driving customer satisfaction are necessary for any business to succeed in the competing market. Companies need to be aware of the prevailing customer perceptions to make more accurate and effective plans for product development and marketing. </a:t>
            </a:r>
          </a:p>
          <a:p>
            <a:pPr marL="285750" indent="-285750" algn="just">
              <a:lnSpc>
                <a:spcPct val="110000"/>
              </a:lnSpc>
              <a:spcAft>
                <a:spcPts val="1600"/>
              </a:spcAft>
              <a:buFont typeface="Arial" panose="020B0604020202020204" pitchFamily="34" charset="0"/>
              <a:buChar char="•"/>
            </a:pPr>
            <a:r>
              <a:rPr lang="en-US" sz="1400" dirty="0"/>
              <a:t>Collecting customer feedback is a great way for businesses to understand the strengths and weaknesses of their products and services; at the same time quickly grasp the mind and needs of customers to bring them the most perfect products and services.</a:t>
            </a:r>
            <a:endParaRPr sz="1400" dirty="0"/>
          </a:p>
        </p:txBody>
      </p:sp>
      <p:pic>
        <p:nvPicPr>
          <p:cNvPr id="543" name="Google Shape;543;p51"/>
          <p:cNvPicPr preferRelativeResize="0"/>
          <p:nvPr/>
        </p:nvPicPr>
        <p:blipFill>
          <a:blip r:embed="rId3">
            <a:alphaModFix/>
          </a:blip>
          <a:stretch>
            <a:fillRect/>
          </a:stretch>
        </p:blipFill>
        <p:spPr>
          <a:xfrm>
            <a:off x="5360624" y="511261"/>
            <a:ext cx="2305500" cy="4129800"/>
          </a:xfrm>
          <a:prstGeom prst="roundRect">
            <a:avLst>
              <a:gd name="adj" fmla="val 7649"/>
            </a:avLst>
          </a:prstGeom>
          <a:noFill/>
          <a:ln w="114300" cap="flat" cmpd="sng">
            <a:solidFill>
              <a:schemeClr val="dk2"/>
            </a:solidFill>
            <a:prstDash val="solid"/>
            <a:round/>
            <a:headEnd type="none" w="sm" len="sm"/>
            <a:tailEnd type="none" w="sm" len="sm"/>
          </a:ln>
        </p:spPr>
      </p:pic>
      <p:grpSp>
        <p:nvGrpSpPr>
          <p:cNvPr id="544" name="Google Shape;544;p51"/>
          <p:cNvGrpSpPr/>
          <p:nvPr/>
        </p:nvGrpSpPr>
        <p:grpSpPr>
          <a:xfrm>
            <a:off x="5581875" y="393625"/>
            <a:ext cx="1863000" cy="251100"/>
            <a:chOff x="5581875" y="393625"/>
            <a:chExt cx="1863000" cy="251100"/>
          </a:xfrm>
        </p:grpSpPr>
        <p:sp>
          <p:nvSpPr>
            <p:cNvPr id="545" name="Google Shape;545;p51"/>
            <p:cNvSpPr/>
            <p:nvPr/>
          </p:nvSpPr>
          <p:spPr>
            <a:xfrm rot="10800000" flipH="1">
              <a:off x="5581875" y="393625"/>
              <a:ext cx="1863000" cy="2511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6" name="Google Shape;546;p51"/>
            <p:cNvSpPr/>
            <p:nvPr/>
          </p:nvSpPr>
          <p:spPr>
            <a:xfrm>
              <a:off x="5750175" y="501025"/>
              <a:ext cx="1526400" cy="36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 name="TextBox 7">
            <a:extLst>
              <a:ext uri="{FF2B5EF4-FFF2-40B4-BE49-F238E27FC236}">
                <a16:creationId xmlns:a16="http://schemas.microsoft.com/office/drawing/2014/main" id="{31B6BD61-E3DA-7445-BB7E-EC7EBA78E2E2}"/>
              </a:ext>
            </a:extLst>
          </p:cNvPr>
          <p:cNvSpPr txBox="1"/>
          <p:nvPr/>
        </p:nvSpPr>
        <p:spPr>
          <a:xfrm>
            <a:off x="8727135" y="4759191"/>
            <a:ext cx="255198"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rPr>
              <a:t>9</a:t>
            </a:r>
          </a:p>
        </p:txBody>
      </p:sp>
    </p:spTree>
    <p:extLst>
      <p:ext uri="{BB962C8B-B14F-4D97-AF65-F5344CB8AC3E}">
        <p14:creationId xmlns:p14="http://schemas.microsoft.com/office/powerpoint/2010/main" val="468816862"/>
      </p:ext>
    </p:extLst>
  </p:cSld>
  <p:clrMapOvr>
    <a:masterClrMapping/>
  </p:clrMapOvr>
</p:sld>
</file>

<file path=ppt/theme/theme1.xml><?xml version="1.0" encoding="utf-8"?>
<a:theme xmlns:a="http://schemas.openxmlformats.org/drawingml/2006/main" name="Healthy Food Phone App Pitch Deck by Slidesgo">
  <a:themeElements>
    <a:clrScheme name="Simple Light">
      <a:dk1>
        <a:srgbClr val="000000"/>
      </a:dk1>
      <a:lt1>
        <a:srgbClr val="FC725B"/>
      </a:lt1>
      <a:dk2>
        <a:srgbClr val="89BB53"/>
      </a:dk2>
      <a:lt2>
        <a:srgbClr val="FADA7D"/>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Healthy Food Phone App Pitch Deck by Slidesgo">
  <a:themeElements>
    <a:clrScheme name="Simple Light">
      <a:dk1>
        <a:srgbClr val="000000"/>
      </a:dk1>
      <a:lt1>
        <a:srgbClr val="FC725B"/>
      </a:lt1>
      <a:dk2>
        <a:srgbClr val="89BB53"/>
      </a:dk2>
      <a:lt2>
        <a:srgbClr val="FADA7D"/>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1621</TotalTime>
  <Words>815</Words>
  <Application>Microsoft Macintosh PowerPoint</Application>
  <PresentationFormat>On-screen Show (16:9)</PresentationFormat>
  <Paragraphs>139</Paragraphs>
  <Slides>28</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Nanum Gothic</vt:lpstr>
      <vt:lpstr>Staatliches</vt:lpstr>
      <vt:lpstr>Bebas Neue</vt:lpstr>
      <vt:lpstr>Arial</vt:lpstr>
      <vt:lpstr>Montserrat ExtraLight</vt:lpstr>
      <vt:lpstr>Roboto Condensed Light</vt:lpstr>
      <vt:lpstr>Open Sans</vt:lpstr>
      <vt:lpstr>Healthy Food Phone App Pitch Deck by Slidesgo</vt:lpstr>
      <vt:lpstr>1_Healthy Food Phone App Pitch Deck by Slidesgo</vt:lpstr>
      <vt:lpstr>Using NLP with Transformers  Analyze customer satisfaction for Uber Eats and Food Panda apps</vt:lpstr>
      <vt:lpstr>PowerPoint Presentation</vt:lpstr>
      <vt:lpstr>Food is a vital part of our day-to-day life. Without it, we won't survive in this world</vt:lpstr>
      <vt:lpstr>PowerPoint Presentation</vt:lpstr>
      <vt:lpstr>OUR COMPANY</vt:lpstr>
      <vt:lpstr>PowerPoint Presentation</vt:lpstr>
      <vt:lpstr>BACKGROUND</vt:lpstr>
      <vt:lpstr>BACKGROUND</vt:lpstr>
      <vt:lpstr>BACKGROUND</vt:lpstr>
      <vt:lpstr>—SOPHIE</vt:lpstr>
      <vt:lpstr>METHODOLOGY</vt:lpstr>
      <vt:lpstr>PowerPoint Presentation</vt:lpstr>
      <vt:lpstr>PowerPoint Presentation</vt:lpstr>
      <vt:lpstr>RESULTS</vt:lpstr>
      <vt:lpstr>PowerPoint Presentation</vt:lpstr>
      <vt:lpstr>PowerPoint Presentation</vt:lpstr>
      <vt:lpstr>the result is</vt:lpstr>
      <vt:lpstr>Customer sentiment results</vt:lpstr>
      <vt:lpstr>8%</vt:lpstr>
      <vt:lpstr>PowerPoint Presentation</vt:lpstr>
      <vt:lpstr>PowerPoint Presentation</vt:lpstr>
      <vt:lpstr>PowerPoint Presentation</vt:lpstr>
      <vt:lpstr>What do customers care about?</vt:lpstr>
      <vt:lpstr>IMPLICATION</vt:lpstr>
      <vt:lpstr>Support the firm leaders </vt:lpstr>
      <vt:lpstr>PowerPoint Presentation</vt:lpstr>
      <vt:lpstr>References</vt:lpstr>
      <vt:lpstr>Using NLP with Transformers  Analyze customer satisfaction for Uber Eats and Food Panda apps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NLP with Transformers  Analyze customer satisfaction for Uber Eats and Food Panda apps</dc:title>
  <cp:lastModifiedBy>Microsoft Office User</cp:lastModifiedBy>
  <cp:revision>18</cp:revision>
  <dcterms:modified xsi:type="dcterms:W3CDTF">2022-05-31T01:05:29Z</dcterms:modified>
</cp:coreProperties>
</file>